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8" r:id="rId3"/>
    <p:sldId id="260" r:id="rId4"/>
    <p:sldId id="261" r:id="rId5"/>
    <p:sldId id="263" r:id="rId6"/>
    <p:sldId id="259" r:id="rId7"/>
    <p:sldId id="264" r:id="rId8"/>
    <p:sldId id="265" r:id="rId9"/>
    <p:sldId id="26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6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8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4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3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3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6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8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ixabay.com/pl/zimowa-zima-t%C5%82o-mapa-bia%C5%82y-583251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53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t%C5%82o-drewna-p%C5%82atki-%C5%9Bniegu-ramki-54173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zimowa-zima-t%C5%82o-mapa-bia%C5%82y-58325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f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BA6AF-3D49-4734-8E22-3E7344E2D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881352"/>
            <a:ext cx="8825658" cy="3026979"/>
          </a:xfrm>
        </p:spPr>
        <p:txBody>
          <a:bodyPr/>
          <a:lstStyle/>
          <a:p>
            <a:pPr algn="ctr"/>
            <a:r>
              <a:rPr lang="pl-PL" sz="6000" b="1" dirty="0">
                <a:solidFill>
                  <a:srgbClr val="3B3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Bezpieczne Ferie </a:t>
            </a:r>
            <a:br>
              <a:rPr lang="pl-PL" sz="6000" b="1" dirty="0">
                <a:solidFill>
                  <a:srgbClr val="3B3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sz="6000" b="1" dirty="0">
                <a:solidFill>
                  <a:srgbClr val="3B3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powiecie działdowskim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8585D8-6072-445A-9A91-15C207DD7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365959"/>
            <a:ext cx="8825658" cy="86142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Komenda Powiatowa Policji w Działdowie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700EF1-18AD-4B03-B78D-28BD7AB09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118" y="2755046"/>
            <a:ext cx="2058744" cy="1977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87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473" y="1415852"/>
            <a:ext cx="6083539" cy="1560871"/>
          </a:xfrm>
        </p:spPr>
        <p:txBody>
          <a:bodyPr/>
          <a:lstStyle/>
          <a:p>
            <a:pPr algn="ctr"/>
            <a:r>
              <a:rPr lang="pl-P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Zdrowych i bezpiecznych </a:t>
            </a:r>
            <a:br>
              <a:rPr lang="pl-P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ferii zimowych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46A1FC82-85F0-48A6-A146-0D8C26AD54C1}"/>
              </a:ext>
            </a:extLst>
          </p:cNvPr>
          <p:cNvSpPr/>
          <p:nvPr/>
        </p:nvSpPr>
        <p:spPr>
          <a:xfrm>
            <a:off x="928810" y="3860263"/>
            <a:ext cx="2281084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Komenda Powiatowa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Działdowie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Grunwaldzka 8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13-200 Działdowo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73 232 00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Fax: 47 73 232 05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7F6E4A-76FF-4C77-AC0E-2A292C5C815F}"/>
              </a:ext>
            </a:extLst>
          </p:cNvPr>
          <p:cNvSpPr/>
          <p:nvPr/>
        </p:nvSpPr>
        <p:spPr>
          <a:xfrm>
            <a:off x="3209894" y="4066473"/>
            <a:ext cx="2762865" cy="89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w Iłowie-Osadzie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Jagiellońska 1A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13-240 Iłowo-Osada,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73 181 14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2239D50-ACDC-460C-916A-6519C84B4313}"/>
              </a:ext>
            </a:extLst>
          </p:cNvPr>
          <p:cNvSpPr/>
          <p:nvPr/>
        </p:nvSpPr>
        <p:spPr>
          <a:xfrm>
            <a:off x="6219243" y="3963368"/>
            <a:ext cx="2467897" cy="110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Komisariat Policji w Lidzbarku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Zieluńska 5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13-230 Lidzbark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73 233 00</a:t>
            </a:r>
            <a:b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fax. 47 73 233 05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FE0B62-E664-41C6-A365-6405887D4BB5}"/>
              </a:ext>
            </a:extLst>
          </p:cNvPr>
          <p:cNvSpPr/>
          <p:nvPr/>
        </p:nvSpPr>
        <p:spPr>
          <a:xfrm>
            <a:off x="8687140" y="4066473"/>
            <a:ext cx="2687899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w Rybnie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Wyzwolenia 64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13-220 Rybno,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tel./ fax 47 73 233 31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1436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754A4861-0D91-489D-9F72-05D42BB5C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2" t="8123" r="11880" b="13410"/>
          <a:stretch/>
        </p:blipFill>
        <p:spPr>
          <a:xfrm>
            <a:off x="1593594" y="4547306"/>
            <a:ext cx="2126927" cy="1874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4A97C8D-F912-4D1D-9D43-4B4937F8B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7816" y="4984035"/>
            <a:ext cx="2771775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944" y="1066081"/>
            <a:ext cx="3195484" cy="911074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zabawy na dworze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5640" y="2293275"/>
            <a:ext cx="4528092" cy="227144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lodowisku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Zamarznięte jezioro, rzeka czy staw to nie miejsce na zabawę. 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Korzystaj tylko ze zorganizowanych i nadzorowanych lodowisk - to gwarancja bezpiecznej zabawy.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0B8331-BF22-489B-8226-3865D7E6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009" y="1557184"/>
            <a:ext cx="5195997" cy="3743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sankach i nartach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- baw się tylko w bezpiecznych miejscach (place zabaw, boiska)</a:t>
            </a:r>
          </a:p>
          <a:p>
            <a:pPr marL="0"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na sankach zjeżdżaj z pagórków oddalonych od ulic, mostów, torów kolejowych; miejsc oddalonych od ruchu pojazdów</a:t>
            </a:r>
          </a:p>
          <a:p>
            <a:pPr marL="0"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przed zjazdem sprawdź, czy nie ma w pobliżu krzaków, nierówności, wystających elementów lub kamieni</a:t>
            </a:r>
          </a:p>
          <a:p>
            <a:pPr marL="0"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zapoznaj się i przestrzegaj regulaminu obowiązującego na stoku </a:t>
            </a:r>
          </a:p>
        </p:txBody>
      </p:sp>
    </p:spTree>
    <p:extLst>
      <p:ext uri="{BB962C8B-B14F-4D97-AF65-F5344CB8AC3E}">
        <p14:creationId xmlns:p14="http://schemas.microsoft.com/office/powerpoint/2010/main" val="295129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CC05A02-DF4D-4044-A3C4-D8C9B60A3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75" y="226140"/>
            <a:ext cx="3048443" cy="2278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06" y="1380710"/>
            <a:ext cx="3401064" cy="45300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Bezpiecznie na jezdni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06" y="2319689"/>
            <a:ext cx="8700781" cy="339933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Zawsze przechodź przez jezdnię na przejściu dla pieszych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Na przejściu z sygnalizacją świetlną, przechodź tylko na zielonym świetle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Zanim wejdziesz na jezdnię, rozejrzyj się w lewo, w prawo i jeszcze raz w lewo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Przebieganie przez jezdnię, to zły pomysł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Wchodzenie na jezdnię zza samochodu, bądź innej przeszkody jest zabronione i niebezpieczne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Pamiętaj o noszeniu odblasków, szczególnie wieczorem i w nocy poza terenem zabudowanym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92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FEBF38F-96F7-4A49-B193-70D11188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t="5349" r="48589" b="5174"/>
          <a:stretch/>
        </p:blipFill>
        <p:spPr>
          <a:xfrm>
            <a:off x="4390892" y="4354717"/>
            <a:ext cx="2837794" cy="2659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4" y="1173724"/>
            <a:ext cx="3653988" cy="39329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Bezpiecznie na drodze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0B8331-BF22-489B-8226-3865D7E6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4" y="1370371"/>
            <a:ext cx="9047830" cy="374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Kierowco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Zanim ruszysz w drogę, sprawdź stan techniczny swojego pojazdu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Sprawdź światła w pojeździe i czystość szyb (zadbaj o dobrą widoczność)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Przestrzegaj przepisów bezpieczeństwa ruchu drogowego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Zachowaj szczególną ostrożność podczas dojazdu do przejść dla pieszych, skrzyżowań, okolic szkół i przedszkoli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Zadbaj o swoje samopoczucie (wsiadaj za kierownicę wyspany i wypoczęty).</a:t>
            </a:r>
          </a:p>
        </p:txBody>
      </p:sp>
    </p:spTree>
    <p:extLst>
      <p:ext uri="{BB962C8B-B14F-4D97-AF65-F5344CB8AC3E}">
        <p14:creationId xmlns:p14="http://schemas.microsoft.com/office/powerpoint/2010/main" val="279057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C5B322D-45A5-495C-8501-DC1E90FD4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 l="7469" t="8062" r="8504" b="10778"/>
          <a:stretch/>
        </p:blipFill>
        <p:spPr>
          <a:xfrm>
            <a:off x="4886634" y="299713"/>
            <a:ext cx="2816773" cy="2720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4" y="1793835"/>
            <a:ext cx="3401064" cy="39329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Bezpieczny dom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0B8331-BF22-489B-8226-3865D7E6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4" y="2532992"/>
            <a:ext cx="9047830" cy="359271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Zanim ruszysz na wypoczynek, zabezpiecz swoje mienie</a:t>
            </a:r>
          </a:p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Chwalenie się o planowanym wyjeździe zachowaj dla siebie </a:t>
            </a:r>
            <a:b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i bliskich</a:t>
            </a:r>
          </a:p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Sprawdź czy okna i drzwi są zamknięte</a:t>
            </a:r>
          </a:p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Poproś zaufaną osobę o kontrolowanie domu i obejścia wokół niego (zabranie pozostawionych ulotek reklamowych, korespondencji, itp.)</a:t>
            </a:r>
          </a:p>
        </p:txBody>
      </p:sp>
    </p:spTree>
    <p:extLst>
      <p:ext uri="{BB962C8B-B14F-4D97-AF65-F5344CB8AC3E}">
        <p14:creationId xmlns:p14="http://schemas.microsoft.com/office/powerpoint/2010/main" val="25386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44" y="686524"/>
            <a:ext cx="8976083" cy="238678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Planując wyjazd na ferie lub wycieczkę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autokarem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możesz wcześniej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(z kilkudniowym wyprzedzeniem) 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zgłosić jego kontrolę.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6392" y="3239814"/>
            <a:ext cx="5460986" cy="2578510"/>
          </a:xfrm>
        </p:spPr>
        <p:txBody>
          <a:bodyPr/>
          <a:lstStyle/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Dzwoniąc na: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Komenda Powiatowa Policji 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Działdowie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ul. Grunwaldzka 8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13-200 Działdowo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73 232 00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endParaRPr lang="pl-PL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Podaj termin, miejsce i czas planowanego odjazdu autobusu.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E4CA0F-101A-4D7C-B7BE-5E5D41F23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" t="11730" r="11465" b="-5456"/>
          <a:stretch/>
        </p:blipFill>
        <p:spPr>
          <a:xfrm>
            <a:off x="8500051" y="2663653"/>
            <a:ext cx="2703104" cy="1942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01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EAE19E2-AEA3-48D0-96F2-891CFC5E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674" y="4090581"/>
            <a:ext cx="20383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05" y="1380710"/>
            <a:ext cx="3981297" cy="45300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ferie w domu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06" y="2077951"/>
            <a:ext cx="8700781" cy="3399339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Spędzając ferie w domu, rozsądnie korzystaj z komputera oraz konsoli typu x-boks, </a:t>
            </a:r>
            <a:r>
              <a:rPr lang="pl-PL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playstation</a:t>
            </a: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. Pamiętaj o odpoczynku od monitora. Świat wirtualny wciąga!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Ćwicz, ruszaj się, gimnastykuj!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Pamiętaj o zagrożeniach w Internecie. Z nowymi znajomymi lepiej poznawać się w realu, twarzą w twarz.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Siedząc w domu nie zapomnij zamknąć drzwi od środka. 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Oszuści nie mają ferii.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58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6DA1A12-5BE0-4EF6-845A-A0195638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997" y="4088412"/>
            <a:ext cx="3076266" cy="2543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05" y="1380710"/>
            <a:ext cx="6577014" cy="45300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ferie w miejscu zamieszkania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05" y="1993868"/>
            <a:ext cx="8700781" cy="3166711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Nudzisz się ? 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Może warto zapoznać się z ofertą przygotowaną przez miejscowe instytucje typu Biblioteka, Kino, Dom Kultury. Zapewniają one szereg atrakcji dla dzieci i młodzieży w czasie ferii zimowych.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Zapytaj, może Twoja szkoła organizuje dodatkowe, ciekawe zajęcia </a:t>
            </a:r>
            <a:b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zabawy w tym czasie.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Zamiast siedzieć w czterech ścianach i się nudzić, wyjdź na spacer, do ludzi.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42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278" y="703141"/>
            <a:ext cx="3401064" cy="48178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Algerian" panose="04020705040A02060702" pitchFamily="82" charset="0"/>
              </a:rPr>
              <a:t>UWAGA - KONKURS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3994" y="1477911"/>
            <a:ext cx="5112006" cy="4088361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Komenda Główna Policji wraz z Fundacją PZU zapraszają do udziału w konkursie plastyczno-filmowym pn.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„Śnieżny Dekalog” </a:t>
            </a: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 ramach akcji „Kręci mnie bezpieczeństwo na stoku” dla osób do 16 roku życia.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Wystarczy wykonać pracę plastyczną lub nagrać max. 60-sekundowy spot obrazujące Dekalog Reguł Międzynarodowej Federacji Narciarskiej (FIS) i przesłać do dnia 8 marca 2024 roku na adres KGP.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8DFDAFF-840D-4F92-825B-069852BE63D9}"/>
              </a:ext>
            </a:extLst>
          </p:cNvPr>
          <p:cNvSpPr/>
          <p:nvPr/>
        </p:nvSpPr>
        <p:spPr>
          <a:xfrm>
            <a:off x="983994" y="5380089"/>
            <a:ext cx="1068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Więcej informacji o konkursie znajduje się na stronie:</a:t>
            </a:r>
          </a:p>
          <a:p>
            <a:pPr algn="just"/>
            <a:r>
              <a:rPr lang="pl-PL" dirty="0">
                <a:solidFill>
                  <a:schemeClr val="bg1"/>
                </a:solidFill>
                <a:latin typeface="Comic Sans MS" panose="030F0702030302020204" pitchFamily="66" charset="0"/>
              </a:rPr>
              <a:t>https://policja.pl/pol/bezpieczenstwo-na-stoku/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95B8A9-2364-4B5B-87E0-5FEC62BE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66" y="1425203"/>
            <a:ext cx="2658726" cy="371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06659A6-E6D9-4DC0-BAFA-D5DC123B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639" y="1477911"/>
            <a:ext cx="2828597" cy="396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957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571</Words>
  <Application>Microsoft Office PowerPoint</Application>
  <PresentationFormat>Panoramiczny</PresentationFormat>
  <Paragraphs>74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Algerian</vt:lpstr>
      <vt:lpstr>Arial</vt:lpstr>
      <vt:lpstr>Century Gothic</vt:lpstr>
      <vt:lpstr>Comic Sans MS</vt:lpstr>
      <vt:lpstr>Forte</vt:lpstr>
      <vt:lpstr>Wingdings 3</vt:lpstr>
      <vt:lpstr>Jon</vt:lpstr>
      <vt:lpstr>Bezpieczne Ferie  w powiecie działdowskim</vt:lpstr>
      <vt:lpstr>Bezpieczne zabawy na dworze</vt:lpstr>
      <vt:lpstr>Bezpiecznie na jezdni</vt:lpstr>
      <vt:lpstr>Bezpiecznie na drodze</vt:lpstr>
      <vt:lpstr>Bezpieczny dom</vt:lpstr>
      <vt:lpstr>Planując wyjazd na ferie lub wycieczkę  autokarem  możesz wcześniej  (z kilkudniowym wyprzedzeniem)   zgłosić jego kontrolę.</vt:lpstr>
      <vt:lpstr>Bezpieczne ferie w domu</vt:lpstr>
      <vt:lpstr>Bezpieczne ferie w miejscu zamieszkania</vt:lpstr>
      <vt:lpstr>UWAGA - KONKURS</vt:lpstr>
      <vt:lpstr>Zdrowych i bezpiecznych  ferii zimowych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w powiecie działdowskim</dc:title>
  <dc:creator>Justyna Nowicka</dc:creator>
  <cp:lastModifiedBy>Oficer Prasowy</cp:lastModifiedBy>
  <cp:revision>29</cp:revision>
  <dcterms:created xsi:type="dcterms:W3CDTF">2023-01-17T06:37:54Z</dcterms:created>
  <dcterms:modified xsi:type="dcterms:W3CDTF">2024-01-19T05:37:40Z</dcterms:modified>
</cp:coreProperties>
</file>