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58" r:id="rId14"/>
    <p:sldId id="272" r:id="rId15"/>
    <p:sldId id="25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3EB03-40B9-4824-8FBE-E6F40865A156}" v="44" dt="2023-06-18T10:11:04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iej Nowicki" userId="63b74aed0c0de404" providerId="LiveId" clId="{B913EB03-40B9-4824-8FBE-E6F40865A156}"/>
    <pc:docChg chg="undo custSel addSld delSld modSld sldOrd">
      <pc:chgData name="Maciej Nowicki" userId="63b74aed0c0de404" providerId="LiveId" clId="{B913EB03-40B9-4824-8FBE-E6F40865A156}" dt="2023-06-18T10:12:46.055" v="457" actId="1076"/>
      <pc:docMkLst>
        <pc:docMk/>
      </pc:docMkLst>
      <pc:sldChg chg="modSp mod">
        <pc:chgData name="Maciej Nowicki" userId="63b74aed0c0de404" providerId="LiveId" clId="{B913EB03-40B9-4824-8FBE-E6F40865A156}" dt="2023-06-18T09:09:27.522" v="0" actId="1076"/>
        <pc:sldMkLst>
          <pc:docMk/>
          <pc:sldMk cId="3188637266" sldId="256"/>
        </pc:sldMkLst>
        <pc:picChg chg="mod">
          <ac:chgData name="Maciej Nowicki" userId="63b74aed0c0de404" providerId="LiveId" clId="{B913EB03-40B9-4824-8FBE-E6F40865A156}" dt="2023-06-18T09:09:27.522" v="0" actId="1076"/>
          <ac:picMkLst>
            <pc:docMk/>
            <pc:sldMk cId="3188637266" sldId="256"/>
            <ac:picMk id="10" creationId="{9F4A61A2-924D-3314-C2B1-3F58C9745B7C}"/>
          </ac:picMkLst>
        </pc:picChg>
      </pc:sldChg>
      <pc:sldChg chg="modSp mod">
        <pc:chgData name="Maciej Nowicki" userId="63b74aed0c0de404" providerId="LiveId" clId="{B913EB03-40B9-4824-8FBE-E6F40865A156}" dt="2023-06-18T10:01:30.281" v="414" actId="1076"/>
        <pc:sldMkLst>
          <pc:docMk/>
          <pc:sldMk cId="3128529533" sldId="258"/>
        </pc:sldMkLst>
        <pc:picChg chg="mod">
          <ac:chgData name="Maciej Nowicki" userId="63b74aed0c0de404" providerId="LiveId" clId="{B913EB03-40B9-4824-8FBE-E6F40865A156}" dt="2023-06-18T10:01:20.854" v="413" actId="1076"/>
          <ac:picMkLst>
            <pc:docMk/>
            <pc:sldMk cId="3128529533" sldId="258"/>
            <ac:picMk id="3" creationId="{E444448C-9258-2C83-5FA3-93FC21E47F4C}"/>
          </ac:picMkLst>
        </pc:picChg>
        <pc:picChg chg="mod">
          <ac:chgData name="Maciej Nowicki" userId="63b74aed0c0de404" providerId="LiveId" clId="{B913EB03-40B9-4824-8FBE-E6F40865A156}" dt="2023-06-18T10:01:30.281" v="414" actId="1076"/>
          <ac:picMkLst>
            <pc:docMk/>
            <pc:sldMk cId="3128529533" sldId="258"/>
            <ac:picMk id="6" creationId="{66DA4460-86A0-11DD-639C-D1E1EB8FCB2B}"/>
          </ac:picMkLst>
        </pc:picChg>
      </pc:sldChg>
      <pc:sldChg chg="addSp delSp modSp mod modAnim">
        <pc:chgData name="Maciej Nowicki" userId="63b74aed0c0de404" providerId="LiveId" clId="{B913EB03-40B9-4824-8FBE-E6F40865A156}" dt="2023-06-18T10:07:25.747" v="435" actId="1076"/>
        <pc:sldMkLst>
          <pc:docMk/>
          <pc:sldMk cId="385899212" sldId="259"/>
        </pc:sldMkLst>
        <pc:spChg chg="mod">
          <ac:chgData name="Maciej Nowicki" userId="63b74aed0c0de404" providerId="LiveId" clId="{B913EB03-40B9-4824-8FBE-E6F40865A156}" dt="2023-06-18T09:39:41.821" v="152" actId="1076"/>
          <ac:spMkLst>
            <pc:docMk/>
            <pc:sldMk cId="385899212" sldId="259"/>
            <ac:spMk id="5" creationId="{0F37C1F5-23A6-0F71-F5D0-CFD384C00E24}"/>
          </ac:spMkLst>
        </pc:spChg>
        <pc:spChg chg="mod ord">
          <ac:chgData name="Maciej Nowicki" userId="63b74aed0c0de404" providerId="LiveId" clId="{B913EB03-40B9-4824-8FBE-E6F40865A156}" dt="2023-06-18T10:07:25.747" v="435" actId="1076"/>
          <ac:spMkLst>
            <pc:docMk/>
            <pc:sldMk cId="385899212" sldId="259"/>
            <ac:spMk id="7" creationId="{F9E45BBD-7326-3565-427A-3DD67485932F}"/>
          </ac:spMkLst>
        </pc:spChg>
        <pc:spChg chg="add mod">
          <ac:chgData name="Maciej Nowicki" userId="63b74aed0c0de404" providerId="LiveId" clId="{B913EB03-40B9-4824-8FBE-E6F40865A156}" dt="2023-06-18T09:25:27.405" v="102" actId="1076"/>
          <ac:spMkLst>
            <pc:docMk/>
            <pc:sldMk cId="385899212" sldId="259"/>
            <ac:spMk id="17" creationId="{46A1FC82-85F0-48A6-A146-0D8C26AD54C1}"/>
          </ac:spMkLst>
        </pc:spChg>
        <pc:spChg chg="add mod">
          <ac:chgData name="Maciej Nowicki" userId="63b74aed0c0de404" providerId="LiveId" clId="{B913EB03-40B9-4824-8FBE-E6F40865A156}" dt="2023-06-18T09:26:45.366" v="111" actId="20577"/>
          <ac:spMkLst>
            <pc:docMk/>
            <pc:sldMk cId="385899212" sldId="259"/>
            <ac:spMk id="18" creationId="{387F6E4A-76FF-4C77-AC0E-2A292C5C815F}"/>
          </ac:spMkLst>
        </pc:spChg>
        <pc:spChg chg="add mod">
          <ac:chgData name="Maciej Nowicki" userId="63b74aed0c0de404" providerId="LiveId" clId="{B913EB03-40B9-4824-8FBE-E6F40865A156}" dt="2023-06-18T09:25:51.481" v="106" actId="1076"/>
          <ac:spMkLst>
            <pc:docMk/>
            <pc:sldMk cId="385899212" sldId="259"/>
            <ac:spMk id="19" creationId="{92239D50-ACDC-460C-916A-6519C84B4313}"/>
          </ac:spMkLst>
        </pc:spChg>
        <pc:spChg chg="add mod">
          <ac:chgData name="Maciej Nowicki" userId="63b74aed0c0de404" providerId="LiveId" clId="{B913EB03-40B9-4824-8FBE-E6F40865A156}" dt="2023-06-18T09:26:49.604" v="113" actId="20577"/>
          <ac:spMkLst>
            <pc:docMk/>
            <pc:sldMk cId="385899212" sldId="259"/>
            <ac:spMk id="20" creationId="{7EFE0B62-E664-41C6-A365-6405887D4BB5}"/>
          </ac:spMkLst>
        </pc:spChg>
        <pc:spChg chg="add mod">
          <ac:chgData name="Maciej Nowicki" userId="63b74aed0c0de404" providerId="LiveId" clId="{B913EB03-40B9-4824-8FBE-E6F40865A156}" dt="2023-06-18T10:05:30.670" v="432" actId="1076"/>
          <ac:spMkLst>
            <pc:docMk/>
            <pc:sldMk cId="385899212" sldId="259"/>
            <ac:spMk id="24" creationId="{DA57E788-AAC6-75A6-51B0-51CC663F6985}"/>
          </ac:spMkLst>
        </pc:spChg>
        <pc:spChg chg="add mod">
          <ac:chgData name="Maciej Nowicki" userId="63b74aed0c0de404" providerId="LiveId" clId="{B913EB03-40B9-4824-8FBE-E6F40865A156}" dt="2023-06-18T10:06:46.530" v="433" actId="1076"/>
          <ac:spMkLst>
            <pc:docMk/>
            <pc:sldMk cId="385899212" sldId="259"/>
            <ac:spMk id="26" creationId="{D97A8152-B755-5FEC-ACE1-CC097C9A828D}"/>
          </ac:spMkLst>
        </pc:spChg>
        <pc:spChg chg="add del">
          <ac:chgData name="Maciej Nowicki" userId="63b74aed0c0de404" providerId="LiveId" clId="{B913EB03-40B9-4824-8FBE-E6F40865A156}" dt="2023-06-18T09:13:19.790" v="77" actId="26606"/>
          <ac:spMkLst>
            <pc:docMk/>
            <pc:sldMk cId="385899212" sldId="259"/>
            <ac:spMk id="49" creationId="{8590ADD5-9383-4D3D-9047-3DA2593CCB5D}"/>
          </ac:spMkLst>
        </pc:spChg>
        <pc:spChg chg="add del">
          <ac:chgData name="Maciej Nowicki" userId="63b74aed0c0de404" providerId="LiveId" clId="{B913EB03-40B9-4824-8FBE-E6F40865A156}" dt="2023-06-18T09:13:19.790" v="77" actId="26606"/>
          <ac:spMkLst>
            <pc:docMk/>
            <pc:sldMk cId="385899212" sldId="259"/>
            <ac:spMk id="50" creationId="{DABE3E45-88CF-45D8-8D40-C773324D93F6}"/>
          </ac:spMkLst>
        </pc:spChg>
        <pc:spChg chg="add del">
          <ac:chgData name="Maciej Nowicki" userId="63b74aed0c0de404" providerId="LiveId" clId="{B913EB03-40B9-4824-8FBE-E6F40865A156}" dt="2023-06-18T09:13:19.790" v="77" actId="26606"/>
          <ac:spMkLst>
            <pc:docMk/>
            <pc:sldMk cId="385899212" sldId="259"/>
            <ac:spMk id="52" creationId="{23DA7759-3209-4FE2-96D1-4EEDD81E9EA0}"/>
          </ac:spMkLst>
        </pc:spChg>
        <pc:spChg chg="add del">
          <ac:chgData name="Maciej Nowicki" userId="63b74aed0c0de404" providerId="LiveId" clId="{B913EB03-40B9-4824-8FBE-E6F40865A156}" dt="2023-06-18T09:13:19.790" v="77" actId="26606"/>
          <ac:spMkLst>
            <pc:docMk/>
            <pc:sldMk cId="385899212" sldId="259"/>
            <ac:spMk id="53" creationId="{B91ECDA9-56DC-4270-8F33-01C5637B8CEB}"/>
          </ac:spMkLst>
        </pc:spChg>
        <pc:spChg chg="add del">
          <ac:chgData name="Maciej Nowicki" userId="63b74aed0c0de404" providerId="LiveId" clId="{B913EB03-40B9-4824-8FBE-E6F40865A156}" dt="2023-06-18T09:13:19.790" v="77" actId="26606"/>
          <ac:spMkLst>
            <pc:docMk/>
            <pc:sldMk cId="385899212" sldId="259"/>
            <ac:spMk id="54" creationId="{41460DAD-8769-4C9F-9C8C-BB0443909D76}"/>
          </ac:spMkLst>
        </pc:spChg>
        <pc:spChg chg="add del">
          <ac:chgData name="Maciej Nowicki" userId="63b74aed0c0de404" providerId="LiveId" clId="{B913EB03-40B9-4824-8FBE-E6F40865A156}" dt="2023-06-18T09:13:19.790" v="77" actId="26606"/>
          <ac:spMkLst>
            <pc:docMk/>
            <pc:sldMk cId="385899212" sldId="259"/>
            <ac:spMk id="55" creationId="{75F47824-961D-465D-84F9-EAE11BC6173B}"/>
          </ac:spMkLst>
        </pc:spChg>
        <pc:spChg chg="add del">
          <ac:chgData name="Maciej Nowicki" userId="63b74aed0c0de404" providerId="LiveId" clId="{B913EB03-40B9-4824-8FBE-E6F40865A156}" dt="2023-06-18T09:13:19.790" v="77" actId="26606"/>
          <ac:spMkLst>
            <pc:docMk/>
            <pc:sldMk cId="385899212" sldId="259"/>
            <ac:spMk id="56" creationId="{1CD81A2A-6ED4-4EF4-A14C-912D31E14800}"/>
          </ac:spMkLst>
        </pc:spChg>
        <pc:spChg chg="add del">
          <ac:chgData name="Maciej Nowicki" userId="63b74aed0c0de404" providerId="LiveId" clId="{B913EB03-40B9-4824-8FBE-E6F40865A156}" dt="2023-06-18T09:13:19.790" v="77" actId="26606"/>
          <ac:spMkLst>
            <pc:docMk/>
            <pc:sldMk cId="385899212" sldId="259"/>
            <ac:spMk id="57" creationId="{FEC9DA3E-C1D7-472D-B7C0-F71AE41FBA23}"/>
          </ac:spMkLst>
        </pc:spChg>
        <pc:spChg chg="add del">
          <ac:chgData name="Maciej Nowicki" userId="63b74aed0c0de404" providerId="LiveId" clId="{B913EB03-40B9-4824-8FBE-E6F40865A156}" dt="2023-06-18T09:13:19.790" v="77" actId="26606"/>
          <ac:spMkLst>
            <pc:docMk/>
            <pc:sldMk cId="385899212" sldId="259"/>
            <ac:spMk id="58" creationId="{1661932C-CA15-4E17-B115-FAE7CBEE4789}"/>
          </ac:spMkLst>
        </pc:spChg>
        <pc:spChg chg="add del">
          <ac:chgData name="Maciej Nowicki" userId="63b74aed0c0de404" providerId="LiveId" clId="{B913EB03-40B9-4824-8FBE-E6F40865A156}" dt="2023-06-18T09:13:17.251" v="75" actId="26606"/>
          <ac:spMkLst>
            <pc:docMk/>
            <pc:sldMk cId="385899212" sldId="259"/>
            <ac:spMk id="63" creationId="{23DA7759-3209-4FE2-96D1-4EEDD81E9EA0}"/>
          </ac:spMkLst>
        </pc:spChg>
        <pc:spChg chg="add del">
          <ac:chgData name="Maciej Nowicki" userId="63b74aed0c0de404" providerId="LiveId" clId="{B913EB03-40B9-4824-8FBE-E6F40865A156}" dt="2023-06-18T09:13:17.251" v="75" actId="26606"/>
          <ac:spMkLst>
            <pc:docMk/>
            <pc:sldMk cId="385899212" sldId="259"/>
            <ac:spMk id="65" creationId="{41460DAD-8769-4C9F-9C8C-BB0443909D76}"/>
          </ac:spMkLst>
        </pc:spChg>
        <pc:spChg chg="add del">
          <ac:chgData name="Maciej Nowicki" userId="63b74aed0c0de404" providerId="LiveId" clId="{B913EB03-40B9-4824-8FBE-E6F40865A156}" dt="2023-06-18T09:13:17.251" v="75" actId="26606"/>
          <ac:spMkLst>
            <pc:docMk/>
            <pc:sldMk cId="385899212" sldId="259"/>
            <ac:spMk id="67" creationId="{9E9F2A28-69A3-4945-B6B6-C2E4A6C55373}"/>
          </ac:spMkLst>
        </pc:spChg>
        <pc:spChg chg="add del">
          <ac:chgData name="Maciej Nowicki" userId="63b74aed0c0de404" providerId="LiveId" clId="{B913EB03-40B9-4824-8FBE-E6F40865A156}" dt="2023-06-18T09:13:17.251" v="75" actId="26606"/>
          <ac:spMkLst>
            <pc:docMk/>
            <pc:sldMk cId="385899212" sldId="259"/>
            <ac:spMk id="69" creationId="{CB147A70-DC29-4DDF-A34C-2B82C6E2295E}"/>
          </ac:spMkLst>
        </pc:spChg>
        <pc:spChg chg="add del">
          <ac:chgData name="Maciej Nowicki" userId="63b74aed0c0de404" providerId="LiveId" clId="{B913EB03-40B9-4824-8FBE-E6F40865A156}" dt="2023-06-18T09:13:17.251" v="75" actId="26606"/>
          <ac:spMkLst>
            <pc:docMk/>
            <pc:sldMk cId="385899212" sldId="259"/>
            <ac:spMk id="71" creationId="{D1B80E9C-CF8A-440B-B8F5-54BF121BF458}"/>
          </ac:spMkLst>
        </pc:spChg>
        <pc:spChg chg="add del">
          <ac:chgData name="Maciej Nowicki" userId="63b74aed0c0de404" providerId="LiveId" clId="{B913EB03-40B9-4824-8FBE-E6F40865A156}" dt="2023-06-18T09:13:17.251" v="75" actId="26606"/>
          <ac:spMkLst>
            <pc:docMk/>
            <pc:sldMk cId="385899212" sldId="259"/>
            <ac:spMk id="73" creationId="{4D3DC50D-CA0F-48F9-B17E-20D8669AA4E0}"/>
          </ac:spMkLst>
        </pc:spChg>
        <pc:spChg chg="add del">
          <ac:chgData name="Maciej Nowicki" userId="63b74aed0c0de404" providerId="LiveId" clId="{B913EB03-40B9-4824-8FBE-E6F40865A156}" dt="2023-06-18T09:13:19.790" v="77" actId="26606"/>
          <ac:spMkLst>
            <pc:docMk/>
            <pc:sldMk cId="385899212" sldId="259"/>
            <ac:spMk id="75" creationId="{23DA7759-3209-4FE2-96D1-4EEDD81E9EA0}"/>
          </ac:spMkLst>
        </pc:spChg>
        <pc:spChg chg="add del">
          <ac:chgData name="Maciej Nowicki" userId="63b74aed0c0de404" providerId="LiveId" clId="{B913EB03-40B9-4824-8FBE-E6F40865A156}" dt="2023-06-18T09:13:19.790" v="77" actId="26606"/>
          <ac:spMkLst>
            <pc:docMk/>
            <pc:sldMk cId="385899212" sldId="259"/>
            <ac:spMk id="76" creationId="{41460DAD-8769-4C9F-9C8C-BB0443909D76}"/>
          </ac:spMkLst>
        </pc:spChg>
        <pc:spChg chg="add del">
          <ac:chgData name="Maciej Nowicki" userId="63b74aed0c0de404" providerId="LiveId" clId="{B913EB03-40B9-4824-8FBE-E6F40865A156}" dt="2023-06-18T09:13:19.790" v="77" actId="26606"/>
          <ac:spMkLst>
            <pc:docMk/>
            <pc:sldMk cId="385899212" sldId="259"/>
            <ac:spMk id="77" creationId="{B3684CCF-CEBB-4D8E-A366-95E43D4C790B}"/>
          </ac:spMkLst>
        </pc:spChg>
        <pc:spChg chg="add del">
          <ac:chgData name="Maciej Nowicki" userId="63b74aed0c0de404" providerId="LiveId" clId="{B913EB03-40B9-4824-8FBE-E6F40865A156}" dt="2023-06-18T09:13:19.790" v="77" actId="26606"/>
          <ac:spMkLst>
            <pc:docMk/>
            <pc:sldMk cId="385899212" sldId="259"/>
            <ac:spMk id="78" creationId="{70BEB1E7-2F88-40BC-B73D-42E5B6F80BFC}"/>
          </ac:spMkLst>
        </pc:spChg>
        <pc:graphicFrameChg chg="add del mod">
          <ac:chgData name="Maciej Nowicki" userId="63b74aed0c0de404" providerId="LiveId" clId="{B913EB03-40B9-4824-8FBE-E6F40865A156}" dt="2023-06-18T09:38:15.872" v="143" actId="478"/>
          <ac:graphicFrameMkLst>
            <pc:docMk/>
            <pc:sldMk cId="385899212" sldId="259"/>
            <ac:graphicFrameMk id="22" creationId="{BE991339-C70A-A9CC-B2FA-00CDA201A2E6}"/>
          </ac:graphicFrameMkLst>
        </pc:graphicFrameChg>
        <pc:picChg chg="mod">
          <ac:chgData name="Maciej Nowicki" userId="63b74aed0c0de404" providerId="LiveId" clId="{B913EB03-40B9-4824-8FBE-E6F40865A156}" dt="2023-06-18T09:13:19.790" v="77" actId="26606"/>
          <ac:picMkLst>
            <pc:docMk/>
            <pc:sldMk cId="385899212" sldId="259"/>
            <ac:picMk id="3" creationId="{DDFA299C-0947-D7D1-4671-FF65CECFE0FF}"/>
          </ac:picMkLst>
        </pc:picChg>
        <pc:picChg chg="mod ord">
          <ac:chgData name="Maciej Nowicki" userId="63b74aed0c0de404" providerId="LiveId" clId="{B913EB03-40B9-4824-8FBE-E6F40865A156}" dt="2023-06-18T09:39:49.998" v="153" actId="1076"/>
          <ac:picMkLst>
            <pc:docMk/>
            <pc:sldMk cId="385899212" sldId="259"/>
            <ac:picMk id="9" creationId="{FCE4CF47-AE7C-9938-01A5-0E28E996A52D}"/>
          </ac:picMkLst>
        </pc:picChg>
        <pc:picChg chg="del mod ord">
          <ac:chgData name="Maciej Nowicki" userId="63b74aed0c0de404" providerId="LiveId" clId="{B913EB03-40B9-4824-8FBE-E6F40865A156}" dt="2023-06-18T09:53:25.002" v="363" actId="21"/>
          <ac:picMkLst>
            <pc:docMk/>
            <pc:sldMk cId="385899212" sldId="259"/>
            <ac:picMk id="11" creationId="{2E9C2CA5-BE2A-4C1C-9A95-1E81F8FFC5EB}"/>
          </ac:picMkLst>
        </pc:picChg>
        <pc:picChg chg="add del mod">
          <ac:chgData name="Maciej Nowicki" userId="63b74aed0c0de404" providerId="LiveId" clId="{B913EB03-40B9-4824-8FBE-E6F40865A156}" dt="2023-06-18T09:12:37.439" v="70"/>
          <ac:picMkLst>
            <pc:docMk/>
            <pc:sldMk cId="385899212" sldId="259"/>
            <ac:picMk id="13" creationId="{7522468D-98D9-F5F5-69C4-EECABC7C22C3}"/>
          </ac:picMkLst>
        </pc:picChg>
        <pc:cxnChg chg="add del">
          <ac:chgData name="Maciej Nowicki" userId="63b74aed0c0de404" providerId="LiveId" clId="{B913EB03-40B9-4824-8FBE-E6F40865A156}" dt="2023-06-18T09:13:19.790" v="77" actId="26606"/>
          <ac:cxnSpMkLst>
            <pc:docMk/>
            <pc:sldMk cId="385899212" sldId="259"/>
            <ac:cxnSpMk id="51" creationId="{49CD1692-827B-4C8D-B4A1-134FD04CF45C}"/>
          </ac:cxnSpMkLst>
        </pc:cxnChg>
      </pc:sldChg>
      <pc:sldChg chg="del">
        <pc:chgData name="Maciej Nowicki" userId="63b74aed0c0de404" providerId="LiveId" clId="{B913EB03-40B9-4824-8FBE-E6F40865A156}" dt="2023-06-18T09:57:03.690" v="410" actId="2696"/>
        <pc:sldMkLst>
          <pc:docMk/>
          <pc:sldMk cId="504010275" sldId="261"/>
        </pc:sldMkLst>
      </pc:sldChg>
      <pc:sldChg chg="modSp mod">
        <pc:chgData name="Maciej Nowicki" userId="63b74aed0c0de404" providerId="LiveId" clId="{B913EB03-40B9-4824-8FBE-E6F40865A156}" dt="2023-06-18T09:56:49.710" v="409" actId="20577"/>
        <pc:sldMkLst>
          <pc:docMk/>
          <pc:sldMk cId="850039325" sldId="262"/>
        </pc:sldMkLst>
        <pc:spChg chg="mod">
          <ac:chgData name="Maciej Nowicki" userId="63b74aed0c0de404" providerId="LiveId" clId="{B913EB03-40B9-4824-8FBE-E6F40865A156}" dt="2023-06-18T09:56:49.710" v="409" actId="20577"/>
          <ac:spMkLst>
            <pc:docMk/>
            <pc:sldMk cId="850039325" sldId="262"/>
            <ac:spMk id="3" creationId="{6B8F100F-D088-E619-9249-8DFD1567CA62}"/>
          </ac:spMkLst>
        </pc:spChg>
      </pc:sldChg>
      <pc:sldChg chg="modSp mod">
        <pc:chgData name="Maciej Nowicki" userId="63b74aed0c0de404" providerId="LiveId" clId="{B913EB03-40B9-4824-8FBE-E6F40865A156}" dt="2023-06-18T10:03:10.856" v="415" actId="123"/>
        <pc:sldMkLst>
          <pc:docMk/>
          <pc:sldMk cId="1390730340" sldId="266"/>
        </pc:sldMkLst>
        <pc:spChg chg="mod">
          <ac:chgData name="Maciej Nowicki" userId="63b74aed0c0de404" providerId="LiveId" clId="{B913EB03-40B9-4824-8FBE-E6F40865A156}" dt="2023-06-18T10:03:10.856" v="415" actId="123"/>
          <ac:spMkLst>
            <pc:docMk/>
            <pc:sldMk cId="1390730340" sldId="266"/>
            <ac:spMk id="3" creationId="{6B8F100F-D088-E619-9249-8DFD1567CA62}"/>
          </ac:spMkLst>
        </pc:spChg>
      </pc:sldChg>
      <pc:sldChg chg="modSp mod">
        <pc:chgData name="Maciej Nowicki" userId="63b74aed0c0de404" providerId="LiveId" clId="{B913EB03-40B9-4824-8FBE-E6F40865A156}" dt="2023-06-18T10:03:18.069" v="416" actId="123"/>
        <pc:sldMkLst>
          <pc:docMk/>
          <pc:sldMk cId="1828258644" sldId="267"/>
        </pc:sldMkLst>
        <pc:spChg chg="mod">
          <ac:chgData name="Maciej Nowicki" userId="63b74aed0c0de404" providerId="LiveId" clId="{B913EB03-40B9-4824-8FBE-E6F40865A156}" dt="2023-06-18T10:03:18.069" v="416" actId="123"/>
          <ac:spMkLst>
            <pc:docMk/>
            <pc:sldMk cId="1828258644" sldId="267"/>
            <ac:spMk id="3" creationId="{6B8F100F-D088-E619-9249-8DFD1567CA62}"/>
          </ac:spMkLst>
        </pc:spChg>
      </pc:sldChg>
      <pc:sldChg chg="modSp mod">
        <pc:chgData name="Maciej Nowicki" userId="63b74aed0c0de404" providerId="LiveId" clId="{B913EB03-40B9-4824-8FBE-E6F40865A156}" dt="2023-06-18T10:08:52.284" v="451" actId="20577"/>
        <pc:sldMkLst>
          <pc:docMk/>
          <pc:sldMk cId="4156380848" sldId="269"/>
        </pc:sldMkLst>
        <pc:spChg chg="mod">
          <ac:chgData name="Maciej Nowicki" userId="63b74aed0c0de404" providerId="LiveId" clId="{B913EB03-40B9-4824-8FBE-E6F40865A156}" dt="2023-06-18T10:08:52.284" v="451" actId="20577"/>
          <ac:spMkLst>
            <pc:docMk/>
            <pc:sldMk cId="4156380848" sldId="269"/>
            <ac:spMk id="3" creationId="{6B8F100F-D088-E619-9249-8DFD1567CA62}"/>
          </ac:spMkLst>
        </pc:spChg>
      </pc:sldChg>
      <pc:sldChg chg="modAnim">
        <pc:chgData name="Maciej Nowicki" userId="63b74aed0c0de404" providerId="LiveId" clId="{B913EB03-40B9-4824-8FBE-E6F40865A156}" dt="2023-06-18T10:11:04.206" v="454"/>
        <pc:sldMkLst>
          <pc:docMk/>
          <pc:sldMk cId="1417629694" sldId="270"/>
        </pc:sldMkLst>
      </pc:sldChg>
      <pc:sldChg chg="addSp delSp modSp new del mod">
        <pc:chgData name="Maciej Nowicki" userId="63b74aed0c0de404" providerId="LiveId" clId="{B913EB03-40B9-4824-8FBE-E6F40865A156}" dt="2023-06-18T09:52:39.758" v="358" actId="2696"/>
        <pc:sldMkLst>
          <pc:docMk/>
          <pc:sldMk cId="245448135" sldId="271"/>
        </pc:sldMkLst>
        <pc:spChg chg="add del">
          <ac:chgData name="Maciej Nowicki" userId="63b74aed0c0de404" providerId="LiveId" clId="{B913EB03-40B9-4824-8FBE-E6F40865A156}" dt="2023-06-18T09:46:53.072" v="255" actId="478"/>
          <ac:spMkLst>
            <pc:docMk/>
            <pc:sldMk cId="245448135" sldId="271"/>
            <ac:spMk id="4" creationId="{46E68FC2-CFF2-F6B7-94C8-7E59331D026E}"/>
          </ac:spMkLst>
        </pc:spChg>
        <pc:graphicFrameChg chg="add del mod">
          <ac:chgData name="Maciej Nowicki" userId="63b74aed0c0de404" providerId="LiveId" clId="{B913EB03-40B9-4824-8FBE-E6F40865A156}" dt="2023-06-18T09:52:36.186" v="357" actId="21"/>
          <ac:graphicFrameMkLst>
            <pc:docMk/>
            <pc:sldMk cId="245448135" sldId="271"/>
            <ac:graphicFrameMk id="2" creationId="{F408E4FB-69E3-491F-BCDC-0B14C9CB29ED}"/>
          </ac:graphicFrameMkLst>
        </pc:graphicFrameChg>
      </pc:sldChg>
      <pc:sldChg chg="addSp delSp modSp add mod ord modClrScheme delDesignElem chgLayout">
        <pc:chgData name="Maciej Nowicki" userId="63b74aed0c0de404" providerId="LiveId" clId="{B913EB03-40B9-4824-8FBE-E6F40865A156}" dt="2023-06-18T10:12:46.055" v="457" actId="1076"/>
        <pc:sldMkLst>
          <pc:docMk/>
          <pc:sldMk cId="1960178937" sldId="272"/>
        </pc:sldMkLst>
        <pc:spChg chg="mod ord">
          <ac:chgData name="Maciej Nowicki" userId="63b74aed0c0de404" providerId="LiveId" clId="{B913EB03-40B9-4824-8FBE-E6F40865A156}" dt="2023-06-18T10:12:46.055" v="457" actId="1076"/>
          <ac:spMkLst>
            <pc:docMk/>
            <pc:sldMk cId="1960178937" sldId="272"/>
            <ac:spMk id="2" creationId="{F20265C5-48D6-A0D6-159A-8230C18AD97F}"/>
          </ac:spMkLst>
        </pc:spChg>
        <pc:spChg chg="mod ord">
          <ac:chgData name="Maciej Nowicki" userId="63b74aed0c0de404" providerId="LiveId" clId="{B913EB03-40B9-4824-8FBE-E6F40865A156}" dt="2023-06-18T09:52:27.977" v="356" actId="1076"/>
          <ac:spMkLst>
            <pc:docMk/>
            <pc:sldMk cId="1960178937" sldId="272"/>
            <ac:spMk id="3" creationId="{6B8F100F-D088-E619-9249-8DFD1567CA62}"/>
          </ac:spMkLst>
        </pc:spChg>
        <pc:spChg chg="add del">
          <ac:chgData name="Maciej Nowicki" userId="63b74aed0c0de404" providerId="LiveId" clId="{B913EB03-40B9-4824-8FBE-E6F40865A156}" dt="2023-06-18T09:49:26.981" v="325" actId="26606"/>
          <ac:spMkLst>
            <pc:docMk/>
            <pc:sldMk cId="1960178937" sldId="272"/>
            <ac:spMk id="9" creationId="{1BB867FF-FC45-48F7-8104-F89BE54909F1}"/>
          </ac:spMkLst>
        </pc:spChg>
        <pc:spChg chg="add del">
          <ac:chgData name="Maciej Nowicki" userId="63b74aed0c0de404" providerId="LiveId" clId="{B913EB03-40B9-4824-8FBE-E6F40865A156}" dt="2023-06-18T09:49:26.981" v="325" actId="26606"/>
          <ac:spMkLst>
            <pc:docMk/>
            <pc:sldMk cId="1960178937" sldId="272"/>
            <ac:spMk id="11" creationId="{8BB56887-D0D5-4F0C-9E19-7247EB83C8B7}"/>
          </ac:spMkLst>
        </pc:spChg>
        <pc:spChg chg="add del">
          <ac:chgData name="Maciej Nowicki" userId="63b74aed0c0de404" providerId="LiveId" clId="{B913EB03-40B9-4824-8FBE-E6F40865A156}" dt="2023-06-18T09:49:26.981" v="325" actId="26606"/>
          <ac:spMkLst>
            <pc:docMk/>
            <pc:sldMk cId="1960178937" sldId="272"/>
            <ac:spMk id="13" creationId="{081E4A58-353D-44AE-B2FC-2A74E2E400F7}"/>
          </ac:spMkLst>
        </pc:spChg>
        <pc:spChg chg="add del">
          <ac:chgData name="Maciej Nowicki" userId="63b74aed0c0de404" providerId="LiveId" clId="{B913EB03-40B9-4824-8FBE-E6F40865A156}" dt="2023-06-18T09:49:48.882" v="326" actId="26606"/>
          <ac:spMkLst>
            <pc:docMk/>
            <pc:sldMk cId="1960178937" sldId="272"/>
            <ac:spMk id="18" creationId="{389575E1-3389-451A-A5F7-27854C25C599}"/>
          </ac:spMkLst>
        </pc:spChg>
        <pc:spChg chg="add del">
          <ac:chgData name="Maciej Nowicki" userId="63b74aed0c0de404" providerId="LiveId" clId="{B913EB03-40B9-4824-8FBE-E6F40865A156}" dt="2023-06-18T09:49:48.882" v="326" actId="26606"/>
          <ac:spMkLst>
            <pc:docMk/>
            <pc:sldMk cId="1960178937" sldId="272"/>
            <ac:spMk id="20" creationId="{A53CCC5C-D88E-40FB-B30B-23DCDBD01D37}"/>
          </ac:spMkLst>
        </pc:spChg>
        <pc:spChg chg="add del">
          <ac:chgData name="Maciej Nowicki" userId="63b74aed0c0de404" providerId="LiveId" clId="{B913EB03-40B9-4824-8FBE-E6F40865A156}" dt="2023-06-18T09:49:48.882" v="326" actId="26606"/>
          <ac:spMkLst>
            <pc:docMk/>
            <pc:sldMk cId="1960178937" sldId="272"/>
            <ac:spMk id="22" creationId="{081E4A58-353D-44AE-B2FC-2A74E2E400F7}"/>
          </ac:spMkLst>
        </pc:spChg>
        <pc:spChg chg="add">
          <ac:chgData name="Maciej Nowicki" userId="63b74aed0c0de404" providerId="LiveId" clId="{B913EB03-40B9-4824-8FBE-E6F40865A156}" dt="2023-06-18T09:49:48.882" v="326" actId="26606"/>
          <ac:spMkLst>
            <pc:docMk/>
            <pc:sldMk cId="1960178937" sldId="272"/>
            <ac:spMk id="27" creationId="{E92FEB64-6EEA-4759-B4A4-BD2C1E660BA8}"/>
          </ac:spMkLst>
        </pc:spChg>
        <pc:spChg chg="add">
          <ac:chgData name="Maciej Nowicki" userId="63b74aed0c0de404" providerId="LiveId" clId="{B913EB03-40B9-4824-8FBE-E6F40865A156}" dt="2023-06-18T09:49:48.882" v="326" actId="26606"/>
          <ac:spMkLst>
            <pc:docMk/>
            <pc:sldMk cId="1960178937" sldId="272"/>
            <ac:spMk id="29" creationId="{B10BB131-AC8E-4A8E-A5D1-36260F720C3B}"/>
          </ac:spMkLst>
        </pc:spChg>
        <pc:spChg chg="add">
          <ac:chgData name="Maciej Nowicki" userId="63b74aed0c0de404" providerId="LiveId" clId="{B913EB03-40B9-4824-8FBE-E6F40865A156}" dt="2023-06-18T09:49:48.882" v="326" actId="26606"/>
          <ac:spMkLst>
            <pc:docMk/>
            <pc:sldMk cId="1960178937" sldId="272"/>
            <ac:spMk id="31" creationId="{14847E93-7DC1-4D4B-8829-B19AA7137C50}"/>
          </ac:spMkLst>
        </pc:spChg>
        <pc:spChg chg="add">
          <ac:chgData name="Maciej Nowicki" userId="63b74aed0c0de404" providerId="LiveId" clId="{B913EB03-40B9-4824-8FBE-E6F40865A156}" dt="2023-06-18T09:49:48.882" v="326" actId="26606"/>
          <ac:spMkLst>
            <pc:docMk/>
            <pc:sldMk cId="1960178937" sldId="272"/>
            <ac:spMk id="33" creationId="{5566D6E1-03A1-4D73-A4E0-35D74D568A04}"/>
          </ac:spMkLst>
        </pc:spChg>
        <pc:spChg chg="add">
          <ac:chgData name="Maciej Nowicki" userId="63b74aed0c0de404" providerId="LiveId" clId="{B913EB03-40B9-4824-8FBE-E6F40865A156}" dt="2023-06-18T09:49:48.882" v="326" actId="26606"/>
          <ac:spMkLst>
            <pc:docMk/>
            <pc:sldMk cId="1960178937" sldId="272"/>
            <ac:spMk id="35" creationId="{9F835A99-04AC-494A-A572-AFE8413CC938}"/>
          </ac:spMkLst>
        </pc:spChg>
        <pc:spChg chg="add">
          <ac:chgData name="Maciej Nowicki" userId="63b74aed0c0de404" providerId="LiveId" clId="{B913EB03-40B9-4824-8FBE-E6F40865A156}" dt="2023-06-18T09:49:48.882" v="326" actId="26606"/>
          <ac:spMkLst>
            <pc:docMk/>
            <pc:sldMk cId="1960178937" sldId="272"/>
            <ac:spMk id="37" creationId="{7B786209-1B0B-4CA9-9BDD-F7327066A84D}"/>
          </ac:spMkLst>
        </pc:spChg>
        <pc:spChg chg="add">
          <ac:chgData name="Maciej Nowicki" userId="63b74aed0c0de404" providerId="LiveId" clId="{B913EB03-40B9-4824-8FBE-E6F40865A156}" dt="2023-06-18T09:49:48.882" v="326" actId="26606"/>
          <ac:spMkLst>
            <pc:docMk/>
            <pc:sldMk cId="1960178937" sldId="272"/>
            <ac:spMk id="39" creationId="{2D2964BB-484D-45AE-AD66-D407D0629652}"/>
          </ac:spMkLst>
        </pc:spChg>
        <pc:spChg chg="add">
          <ac:chgData name="Maciej Nowicki" userId="63b74aed0c0de404" providerId="LiveId" clId="{B913EB03-40B9-4824-8FBE-E6F40865A156}" dt="2023-06-18T09:49:48.882" v="326" actId="26606"/>
          <ac:spMkLst>
            <pc:docMk/>
            <pc:sldMk cId="1960178937" sldId="272"/>
            <ac:spMk id="41" creationId="{6691AC69-A76E-4DAB-B565-468B6B87ACF3}"/>
          </ac:spMkLst>
        </pc:spChg>
        <pc:graphicFrameChg chg="add del mod">
          <ac:chgData name="Maciej Nowicki" userId="63b74aed0c0de404" providerId="LiveId" clId="{B913EB03-40B9-4824-8FBE-E6F40865A156}" dt="2023-06-18T09:53:20.267" v="362" actId="478"/>
          <ac:graphicFrameMkLst>
            <pc:docMk/>
            <pc:sldMk cId="1960178937" sldId="272"/>
            <ac:graphicFrameMk id="5" creationId="{93847FDC-6699-2115-0829-BA89A163505D}"/>
          </ac:graphicFrameMkLst>
        </pc:graphicFrameChg>
        <pc:picChg chg="add mod">
          <ac:chgData name="Maciej Nowicki" userId="63b74aed0c0de404" providerId="LiveId" clId="{B913EB03-40B9-4824-8FBE-E6F40865A156}" dt="2023-06-18T10:12:05.275" v="456" actId="1076"/>
          <ac:picMkLst>
            <pc:docMk/>
            <pc:sldMk cId="1960178937" sldId="272"/>
            <ac:picMk id="6" creationId="{53E3698D-CF59-CEB9-EBCC-87B2374A79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72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4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09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7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37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61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08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66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3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5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52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5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6187E64-7A77-4D13-A5F4-9AEC282BB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!!Arc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8F0BE4-5DFE-4E41-577F-888DC30FD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r>
              <a:rPr lang="pl-PL" dirty="0"/>
              <a:t>Bezpieczne Wakacje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B62C7F5-40B3-9D92-FA15-4F718078A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4688390"/>
            <a:ext cx="5085580" cy="1043206"/>
          </a:xfrm>
        </p:spPr>
        <p:txBody>
          <a:bodyPr>
            <a:normAutofit/>
          </a:bodyPr>
          <a:lstStyle/>
          <a:p>
            <a:r>
              <a:rPr lang="pl-PL" dirty="0"/>
              <a:t>Komenda Powiatowa Policji </a:t>
            </a:r>
          </a:p>
          <a:p>
            <a:r>
              <a:rPr lang="pl-PL" dirty="0"/>
              <a:t>w Działdowie</a:t>
            </a:r>
          </a:p>
        </p:txBody>
      </p:sp>
      <p:sp>
        <p:nvSpPr>
          <p:cNvPr id="46" name="!!Oval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7" descr="Samochód na plaży z deską surfingową i bagażem na daszku">
            <a:extLst>
              <a:ext uri="{FF2B5EF4-FFF2-40B4-BE49-F238E27FC236}">
                <a16:creationId xmlns:a16="http://schemas.microsoft.com/office/drawing/2014/main" id="{53367020-A70E-C5C9-9A0A-8D2ABB466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r="22038" b="2"/>
          <a:stretch/>
        </p:blipFill>
        <p:spPr>
          <a:xfrm>
            <a:off x="6521381" y="773723"/>
            <a:ext cx="5194998" cy="519499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8" name="!!Rectangle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806" y="4790720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F4A61A2-924D-3314-C2B1-3F58C9745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52" y="875862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86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0265C5-48D6-A0D6-159A-8230C18A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0" i="0">
                <a:effectLst/>
                <a:latin typeface="verdana" panose="020B0604030504040204" pitchFamily="34" charset="0"/>
              </a:rPr>
              <a:t>Bezpiecznie w samochodzie</a:t>
            </a:r>
            <a:endParaRPr lang="pl-PL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8F100F-D088-E619-9249-8DFD1567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>
            <a:normAutofit/>
          </a:bodyPr>
          <a:lstStyle/>
          <a:p>
            <a:pPr algn="just"/>
            <a:r>
              <a:rPr lang="pl-PL" b="0" i="0" dirty="0">
                <a:effectLst/>
              </a:rPr>
              <a:t>Podróżując samochodem, zawsze zapinaj pasy.</a:t>
            </a:r>
          </a:p>
          <a:p>
            <a:pPr algn="just"/>
            <a:r>
              <a:rPr lang="pl-PL" dirty="0"/>
              <a:t>Kierowco - prowadząc w czasie jazdy rozmowę przez telefon, korzystaj z zestawu głośnomówiącego. Trzymając telefon w ręku zagrażasz sobie i innym.</a:t>
            </a:r>
          </a:p>
          <a:p>
            <a:pPr algn="just"/>
            <a:r>
              <a:rPr lang="pl-PL" dirty="0"/>
              <a:t>Udając się w długą podróż, zadbaj o odpowiednią ilość snu i pozytywne nastawienie. Zaplanuj przerwy na odpoczynek.</a:t>
            </a:r>
          </a:p>
          <a:p>
            <a:endParaRPr lang="pl-PL" b="0" i="0" dirty="0">
              <a:effectLst/>
              <a:latin typeface="Georgia" panose="02040502050405020303" pitchFamily="18" charset="0"/>
            </a:endParaRPr>
          </a:p>
          <a:p>
            <a:endParaRPr lang="pl-PL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3B561E9-3CB9-A9E2-E69F-E15482302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25" y="400585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825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265C5-48D6-A0D6-159A-8230C18A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0" i="0" dirty="0">
                <a:solidFill>
                  <a:srgbClr val="131313"/>
                </a:solidFill>
                <a:effectLst/>
                <a:latin typeface="verdana" panose="020B0604030504040204" pitchFamily="34" charset="0"/>
              </a:rPr>
              <a:t>Bezpiecznie w kontaktach z innymi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8F100F-D088-E619-9249-8DFD1567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solidFill>
                  <a:srgbClr val="000000"/>
                </a:solidFill>
              </a:rPr>
              <a:t>N</a:t>
            </a:r>
            <a:r>
              <a:rPr lang="pl-PL" b="0" i="0" dirty="0">
                <a:solidFill>
                  <a:srgbClr val="000000"/>
                </a:solidFill>
                <a:effectLst/>
              </a:rPr>
              <a:t>igdy nie należy korzystać z propozycji podwiezienia przez nieznajomą osobę oraz nie przyjmować poczęstunków od przypadkowo poznanych osób.</a:t>
            </a:r>
          </a:p>
          <a:p>
            <a:pPr algn="just"/>
            <a:r>
              <a:rPr lang="pl-PL" dirty="0">
                <a:solidFill>
                  <a:srgbClr val="000000"/>
                </a:solidFill>
              </a:rPr>
              <a:t>Korzystając z Internetu - </a:t>
            </a:r>
            <a:r>
              <a:rPr lang="pl-PL" b="0" i="0" dirty="0">
                <a:solidFill>
                  <a:srgbClr val="000000"/>
                </a:solidFill>
                <a:effectLst/>
              </a:rPr>
              <a:t>tutaj także nie należy ufać nieznajomym, umawiać się z nimi na spotkania czy podawać wrażliwych informacji, takich jak adres zamieszkania czy informacje o tym, czy jesteśmy sami w domu.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1A1E362-ABC7-45F7-EB47-D8B55F0F0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71236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140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Freeform: Shape 107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2" name="Arc 107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93" name="Rectangle 1080">
            <a:extLst>
              <a:ext uri="{FF2B5EF4-FFF2-40B4-BE49-F238E27FC236}">
                <a16:creationId xmlns:a16="http://schemas.microsoft.com/office/drawing/2014/main" id="{46187E64-7A77-4D13-A5F4-9AEC282BB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4" name="!!Arc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0265C5-48D6-A0D6-159A-8230C18A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Zapamiętaj</a:t>
            </a:r>
            <a:r>
              <a:rPr lang="en-US" sz="60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95" name="!!Oval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USIC | mitici">
            <a:extLst>
              <a:ext uri="{FF2B5EF4-FFF2-40B4-BE49-F238E27FC236}">
                <a16:creationId xmlns:a16="http://schemas.microsoft.com/office/drawing/2014/main" id="{D4AF5EAC-32F5-A211-ABF3-AE12F7DCC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293710" y="832686"/>
            <a:ext cx="3740779" cy="374077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6" name="!!Rectangle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806" y="4790720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3D6A71E-6EB5-C2A6-8676-33473E941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59" y="917646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6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1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 descr="Obraz zawierający tekst, zrzut ekranu, Czcionka, design">
            <a:extLst>
              <a:ext uri="{FF2B5EF4-FFF2-40B4-BE49-F238E27FC236}">
                <a16:creationId xmlns:a16="http://schemas.microsoft.com/office/drawing/2014/main" id="{E444448C-9258-2C83-5FA3-93FC21E4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7" r="1" b="2918"/>
          <a:stretch/>
        </p:blipFill>
        <p:spPr>
          <a:xfrm>
            <a:off x="490282" y="563690"/>
            <a:ext cx="10688258" cy="585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5" name="Arc 11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12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6DA4460-86A0-11DD-639C-D1E1EB8FC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65" y="5841786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852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0265C5-48D6-A0D6-159A-8230C18A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819" y="1700702"/>
            <a:ext cx="3613086" cy="3025253"/>
          </a:xfrm>
        </p:spPr>
        <p:txBody>
          <a:bodyPr>
            <a:normAutofit/>
          </a:bodyPr>
          <a:lstStyle/>
          <a:p>
            <a:pPr algn="ctr"/>
            <a:r>
              <a:rPr lang="pl-PL" sz="2800" b="1" i="0" dirty="0">
                <a:solidFill>
                  <a:srgbClr val="2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Konkurs</a:t>
            </a:r>
            <a:br>
              <a:rPr lang="pl-PL" sz="2800" i="0" dirty="0">
                <a:solidFill>
                  <a:srgbClr val="221F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l-PL" sz="3400" i="0" dirty="0">
                <a:solidFill>
                  <a:srgbClr val="221F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800" b="0" i="0" dirty="0">
                <a:solidFill>
                  <a:srgbClr val="221F1F"/>
                </a:solidFill>
                <a:effectLst/>
              </a:rPr>
              <a:t>W ramach akcji informacyjno-edukacyjnej pn. „Kręci mnie bezpieczeństwo nad wodą” został ogłoszony konkurs plastyczno-filmowy </a:t>
            </a:r>
            <a:br>
              <a:rPr lang="pl-PL" sz="1800" b="0" i="0" dirty="0">
                <a:solidFill>
                  <a:srgbClr val="221F1F"/>
                </a:solidFill>
                <a:effectLst/>
              </a:rPr>
            </a:br>
            <a:r>
              <a:rPr lang="pl-PL" sz="2000" b="1" i="0" dirty="0">
                <a:solidFill>
                  <a:srgbClr val="2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„Artystyczny </a:t>
            </a:r>
            <a:r>
              <a:rPr lang="pl-PL" sz="2000" b="1" i="0" dirty="0" err="1">
                <a:solidFill>
                  <a:srgbClr val="2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PrzeWODNIK</a:t>
            </a:r>
            <a:r>
              <a:rPr lang="pl-PL" sz="2000" b="1" i="0" dirty="0">
                <a:solidFill>
                  <a:srgbClr val="2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br>
              <a:rPr lang="pl-PL" sz="2000" b="1" i="0" dirty="0">
                <a:solidFill>
                  <a:srgbClr val="2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000" b="1" dirty="0">
              <a:solidFill>
                <a:srgbClr val="221F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8F100F-D088-E619-9249-8DFD1567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444" y="1576140"/>
            <a:ext cx="5891108" cy="4476989"/>
          </a:xfrm>
        </p:spPr>
        <p:txBody>
          <a:bodyPr anchor="t">
            <a:normAutofit/>
          </a:bodyPr>
          <a:lstStyle/>
          <a:p>
            <a:pPr algn="just"/>
            <a:r>
              <a:rPr lang="pl-PL" sz="1600" dirty="0"/>
              <a:t>W</a:t>
            </a:r>
            <a:r>
              <a:rPr lang="pl-PL" sz="1600" b="0" i="0" dirty="0">
                <a:effectLst/>
              </a:rPr>
              <a:t> konkursie mogą wziąć udział osoby lub zespoły do 3 osób w wieku od 5 do 18 lat. </a:t>
            </a:r>
          </a:p>
          <a:p>
            <a:pPr algn="just"/>
            <a:r>
              <a:rPr lang="pl-PL" sz="1600" dirty="0"/>
              <a:t>Tematem jest </a:t>
            </a:r>
            <a:r>
              <a:rPr lang="pl-PL" sz="1600" b="0" i="0" dirty="0">
                <a:effectLst/>
              </a:rPr>
              <a:t>zobrazowanie bezpiecznego sposobu zachowania osób przebywających w wodzie lub nad wodą, promocja zdrowego i aktywnego trybu życia oraz popularyzacja wśród dzieci i młodzieży wiedzy na temat bezpiecznych </a:t>
            </a:r>
            <a:r>
              <a:rPr lang="pl-PL" sz="1600" b="0" i="0" dirty="0" err="1">
                <a:effectLst/>
              </a:rPr>
              <a:t>zachowań</a:t>
            </a:r>
            <a:r>
              <a:rPr lang="pl-PL" sz="1600" b="0" i="0" dirty="0">
                <a:effectLst/>
              </a:rPr>
              <a:t> w wodzie i nad wodą.</a:t>
            </a:r>
          </a:p>
          <a:p>
            <a:pPr algn="just"/>
            <a:r>
              <a:rPr lang="pl-PL" sz="1600" dirty="0"/>
              <a:t>Prace należy przesłać do 8 września 2023 r. na adres:</a:t>
            </a:r>
          </a:p>
          <a:p>
            <a:pPr marL="0" indent="0" algn="just">
              <a:buNone/>
            </a:pPr>
            <a:r>
              <a:rPr lang="pl-PL" sz="1600" b="0" i="0" dirty="0">
                <a:effectLst/>
              </a:rPr>
              <a:t>Biuro Prewencji Komendy Głównej Policji</a:t>
            </a:r>
          </a:p>
          <a:p>
            <a:pPr marL="0" indent="0" algn="just">
              <a:buNone/>
            </a:pPr>
            <a:r>
              <a:rPr lang="pl-PL" sz="1600" b="0" i="0" dirty="0">
                <a:effectLst/>
              </a:rPr>
              <a:t>ul. Puławska 148/150, 02-624 Warszawa</a:t>
            </a:r>
          </a:p>
          <a:p>
            <a:pPr marL="0" indent="0" algn="just">
              <a:buNone/>
            </a:pPr>
            <a:r>
              <a:rPr lang="pl-PL" sz="1600" b="0" i="0" dirty="0">
                <a:effectLst/>
              </a:rPr>
              <a:t>z dopiskiem „Artystyczny </a:t>
            </a:r>
            <a:r>
              <a:rPr lang="pl-PL" sz="1600" b="0" i="0" dirty="0" err="1">
                <a:effectLst/>
              </a:rPr>
              <a:t>przeWODNIK</a:t>
            </a:r>
            <a:r>
              <a:rPr lang="pl-PL" sz="1600" b="0" i="0" dirty="0">
                <a:effectLst/>
              </a:rPr>
              <a:t>”.</a:t>
            </a:r>
          </a:p>
          <a:p>
            <a:pPr marL="0" indent="0" algn="just">
              <a:buNone/>
            </a:pPr>
            <a:r>
              <a:rPr lang="pl-PL" sz="1600" b="0" i="0" dirty="0">
                <a:solidFill>
                  <a:srgbClr val="000000"/>
                </a:solidFill>
                <a:effectLst/>
              </a:rPr>
              <a:t>Szczegółowe informacje oraz regulamin i karta zgłoszenia dostępne są na stronie: www.policja.pl/bezpieczenstwo-nad-woda.</a:t>
            </a:r>
            <a:endParaRPr lang="pl-PL" sz="1600" b="0" i="0" dirty="0">
              <a:effectLst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3B561E9-3CB9-A9E2-E69F-E15482302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25" y="400585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hart">
            <a:extLst>
              <a:ext uri="{FF2B5EF4-FFF2-40B4-BE49-F238E27FC236}">
                <a16:creationId xmlns:a16="http://schemas.microsoft.com/office/drawing/2014/main" id="{53E3698D-CF59-CEB9-EBCC-87B2374A7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41" r="7152"/>
          <a:stretch/>
        </p:blipFill>
        <p:spPr>
          <a:xfrm>
            <a:off x="69689" y="5734029"/>
            <a:ext cx="1340452" cy="122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017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F37C1F5-23A6-0F71-F5D0-CFD384C00E24}"/>
              </a:ext>
            </a:extLst>
          </p:cNvPr>
          <p:cNvSpPr txBox="1"/>
          <p:nvPr/>
        </p:nvSpPr>
        <p:spPr>
          <a:xfrm>
            <a:off x="887332" y="1330979"/>
            <a:ext cx="539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Bezpiecznych</a:t>
            </a:r>
            <a:r>
              <a:rPr lang="en-US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Wakacji</a:t>
            </a:r>
            <a:r>
              <a:rPr lang="en-US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E45BBD-7326-3565-427A-3DD67485932F}"/>
              </a:ext>
            </a:extLst>
          </p:cNvPr>
          <p:cNvSpPr txBox="1"/>
          <p:nvPr/>
        </p:nvSpPr>
        <p:spPr>
          <a:xfrm>
            <a:off x="679216" y="3360349"/>
            <a:ext cx="5393361" cy="1098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życzą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Policjanci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powiatu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działdowskiego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Oval 59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 descr="Obraz zawierający kreskówka, ubrania, osoba, drzewo&#10;&#10;Opis wygenerowany automatycznie">
            <a:extLst>
              <a:ext uri="{FF2B5EF4-FFF2-40B4-BE49-F238E27FC236}">
                <a16:creationId xmlns:a16="http://schemas.microsoft.com/office/drawing/2014/main" id="{DDFA299C-0947-D7D1-4671-FF65CECFE0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r="2819"/>
          <a:stretch/>
        </p:blipFill>
        <p:spPr>
          <a:xfrm>
            <a:off x="7411639" y="1467915"/>
            <a:ext cx="4405459" cy="3186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Freeform: Shape 61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Straight Connector 63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65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: Shape 67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69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CE4CF47-AE7C-9938-01A5-0E28E996A5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6" y="301856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46A1FC82-85F0-48A6-A146-0D8C26AD54C1}"/>
              </a:ext>
            </a:extLst>
          </p:cNvPr>
          <p:cNvSpPr/>
          <p:nvPr/>
        </p:nvSpPr>
        <p:spPr>
          <a:xfrm>
            <a:off x="167195" y="5342715"/>
            <a:ext cx="2281084" cy="13102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Komenda Powiatowa Policji </a:t>
            </a:r>
          </a:p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Działdowie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Grunwaldzka 8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13-200 Działdowo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 47 73 232 00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Fax: 47 73 232 05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87F6E4A-76FF-4C77-AC0E-2A292C5C815F}"/>
              </a:ext>
            </a:extLst>
          </p:cNvPr>
          <p:cNvSpPr/>
          <p:nvPr/>
        </p:nvSpPr>
        <p:spPr>
          <a:xfrm>
            <a:off x="1662923" y="5342714"/>
            <a:ext cx="2762865" cy="1104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Posterunek Policji </a:t>
            </a:r>
          </a:p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Iłowie-Osadzie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Jagiellońska 1A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13-240 Iłowo-Osada 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 47 73 181 14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92239D50-ACDC-460C-916A-6519C84B4313}"/>
              </a:ext>
            </a:extLst>
          </p:cNvPr>
          <p:cNvSpPr/>
          <p:nvPr/>
        </p:nvSpPr>
        <p:spPr>
          <a:xfrm>
            <a:off x="3375897" y="5341745"/>
            <a:ext cx="2467897" cy="13102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Komisariat Policji </a:t>
            </a:r>
          </a:p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Lidzbarku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Zieluńska 5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13-230 Lidzbark 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 47 73 233 00</a:t>
            </a:r>
            <a:b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fax. 47 73 233 05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7EFE0B62-E664-41C6-A365-6405887D4BB5}"/>
              </a:ext>
            </a:extLst>
          </p:cNvPr>
          <p:cNvSpPr/>
          <p:nvPr/>
        </p:nvSpPr>
        <p:spPr>
          <a:xfrm>
            <a:off x="4793903" y="5346073"/>
            <a:ext cx="2687899" cy="11039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Posterunek Policji </a:t>
            </a:r>
          </a:p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Rybnie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Wyzwolenia 64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13-220 Rybno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tel./ fax 47 73 233 31</a:t>
            </a:r>
            <a:endParaRPr lang="pl-PL" sz="1000" dirty="0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DA57E788-AAC6-75A6-51B0-51CC663F6985}"/>
              </a:ext>
            </a:extLst>
          </p:cNvPr>
          <p:cNvSpPr/>
          <p:nvPr/>
        </p:nvSpPr>
        <p:spPr>
          <a:xfrm>
            <a:off x="4693944" y="2656542"/>
            <a:ext cx="1613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997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D97A8152-B755-5FEC-ACE1-CC097C9A828D}"/>
              </a:ext>
            </a:extLst>
          </p:cNvPr>
          <p:cNvSpPr/>
          <p:nvPr/>
        </p:nvSpPr>
        <p:spPr>
          <a:xfrm>
            <a:off x="512430" y="2656542"/>
            <a:ext cx="1526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38589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265C5-48D6-A0D6-159A-8230C18A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spc="-25" dirty="0">
                <a:solidFill>
                  <a:srgbClr val="131313"/>
                </a:solidFill>
                <a:effectLst/>
                <a:latin typeface="verdana" panose="020B0604030504040204" pitchFamily="34" charset="0"/>
              </a:rPr>
              <a:t>Bezpiecznie nad wodą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8F100F-D088-E619-9249-8DFD1567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i="0" dirty="0">
                <a:solidFill>
                  <a:srgbClr val="221F1F"/>
                </a:solidFill>
                <a:effectLst/>
              </a:rPr>
              <a:t>Wchodź do wody tylko w miejscach do tego wyznaczonych.</a:t>
            </a:r>
          </a:p>
          <a:p>
            <a:pPr algn="just"/>
            <a:r>
              <a:rPr lang="pl-PL" i="0" dirty="0">
                <a:solidFill>
                  <a:srgbClr val="221F1F"/>
                </a:solidFill>
                <a:effectLst/>
              </a:rPr>
              <a:t>Przestrzegaj zasad obowiązujących na kąpielisku.</a:t>
            </a:r>
          </a:p>
          <a:p>
            <a:pPr algn="just" fontAlgn="base"/>
            <a:r>
              <a:rPr lang="pl-PL" i="0" dirty="0">
                <a:solidFill>
                  <a:srgbClr val="221F1F"/>
                </a:solidFill>
                <a:effectLst/>
              </a:rPr>
              <a:t>Nie skacz do wody w nieznanych sobie miejscach.</a:t>
            </a:r>
          </a:p>
          <a:p>
            <a:pPr algn="just"/>
            <a:r>
              <a:rPr lang="pl-PL" b="0" i="0">
                <a:solidFill>
                  <a:srgbClr val="221F1F"/>
                </a:solidFill>
                <a:effectLst/>
              </a:rPr>
              <a:t>Nie </a:t>
            </a:r>
            <a:r>
              <a:rPr lang="pl-PL" b="0" i="0" dirty="0">
                <a:solidFill>
                  <a:srgbClr val="221F1F"/>
                </a:solidFill>
                <a:effectLst/>
              </a:rPr>
              <a:t>skacz rozgrzany do wody.</a:t>
            </a:r>
            <a:endParaRPr lang="pl-PL" i="0" dirty="0">
              <a:solidFill>
                <a:srgbClr val="221F1F"/>
              </a:solidFill>
              <a:effectLst/>
            </a:endParaRPr>
          </a:p>
          <a:p>
            <a:pPr algn="just"/>
            <a:r>
              <a:rPr lang="pl-PL" i="0" dirty="0">
                <a:solidFill>
                  <a:srgbClr val="221F1F"/>
                </a:solidFill>
                <a:effectLst/>
              </a:rPr>
              <a:t>Nie kąp się przy złej pogodzie.</a:t>
            </a:r>
          </a:p>
          <a:p>
            <a:pPr algn="just"/>
            <a:r>
              <a:rPr lang="pl-PL" dirty="0">
                <a:solidFill>
                  <a:srgbClr val="221F1F"/>
                </a:solidFill>
              </a:rPr>
              <a:t>Nie przeceniaj swoich umiejętności pływackich.</a:t>
            </a:r>
            <a:endParaRPr lang="pl-PL" i="0" dirty="0">
              <a:solidFill>
                <a:srgbClr val="221F1F"/>
              </a:solidFill>
              <a:effectLst/>
            </a:endParaRPr>
          </a:p>
          <a:p>
            <a:endParaRPr lang="pl-PL" dirty="0">
              <a:solidFill>
                <a:srgbClr val="71777D"/>
              </a:solidFill>
              <a:latin typeface="Roboto" panose="02000000000000000000" pitchFamily="2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871E4AD-ED62-D520-28B7-3131FF9AA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25" y="400585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50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265C5-48D6-A0D6-159A-8230C18A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spc="-25" dirty="0">
                <a:solidFill>
                  <a:srgbClr val="131313"/>
                </a:solidFill>
                <a:effectLst/>
                <a:latin typeface="verdana" panose="020B0604030504040204" pitchFamily="34" charset="0"/>
              </a:rPr>
              <a:t>Bezpiecznie nad wodą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8F100F-D088-E619-9249-8DFD1567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pl-PL" i="0" dirty="0">
                <a:solidFill>
                  <a:srgbClr val="221F1F"/>
                </a:solidFill>
                <a:effectLst/>
              </a:rPr>
              <a:t>Nie pij alkoholu, jeśli opiekujesz się dzieckiem lub zamierzasz się kąpać.</a:t>
            </a:r>
          </a:p>
          <a:p>
            <a:pPr algn="just" fontAlgn="base"/>
            <a:r>
              <a:rPr lang="pl-PL" dirty="0">
                <a:solidFill>
                  <a:srgbClr val="221F1F"/>
                </a:solidFill>
              </a:rPr>
              <a:t>D</a:t>
            </a:r>
            <a:r>
              <a:rPr lang="pl-PL" i="0" dirty="0">
                <a:solidFill>
                  <a:srgbClr val="221F1F"/>
                </a:solidFill>
                <a:effectLst/>
              </a:rPr>
              <a:t>muchane zabawki </a:t>
            </a:r>
            <a:r>
              <a:rPr lang="pl-PL" dirty="0">
                <a:solidFill>
                  <a:srgbClr val="221F1F"/>
                </a:solidFill>
              </a:rPr>
              <a:t>nie </a:t>
            </a:r>
            <a:r>
              <a:rPr lang="pl-PL" i="0" dirty="0">
                <a:solidFill>
                  <a:srgbClr val="221F1F"/>
                </a:solidFill>
                <a:effectLst/>
              </a:rPr>
              <a:t>chronią przed utonięciem.</a:t>
            </a:r>
          </a:p>
          <a:p>
            <a:pPr algn="just" fontAlgn="base"/>
            <a:r>
              <a:rPr lang="pl-PL" i="0" dirty="0">
                <a:solidFill>
                  <a:srgbClr val="221F1F"/>
                </a:solidFill>
                <a:effectLst/>
              </a:rPr>
              <a:t>Zwracaj uwagę </a:t>
            </a:r>
            <a:r>
              <a:rPr lang="pl-PL" dirty="0">
                <a:solidFill>
                  <a:srgbClr val="221F1F"/>
                </a:solidFill>
              </a:rPr>
              <a:t>na</a:t>
            </a:r>
            <a:r>
              <a:rPr lang="pl-PL" i="0" dirty="0">
                <a:solidFill>
                  <a:srgbClr val="221F1F"/>
                </a:solidFill>
                <a:effectLst/>
              </a:rPr>
              <a:t> innych plażowiczów.</a:t>
            </a:r>
          </a:p>
          <a:p>
            <a:pPr algn="just" fontAlgn="base"/>
            <a:r>
              <a:rPr lang="pl-PL" i="0" dirty="0">
                <a:solidFill>
                  <a:srgbClr val="221F1F"/>
                </a:solidFill>
                <a:effectLst/>
              </a:rPr>
              <a:t>Zapamiętaj numer alarmowy nad wodą: </a:t>
            </a:r>
            <a:r>
              <a:rPr lang="pl-PL" b="1" i="0" dirty="0">
                <a:solidFill>
                  <a:srgbClr val="2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601 100 100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29973C-3593-BAE7-5161-CB79A6FEC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25" y="400585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638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265C5-48D6-A0D6-159A-8230C18A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Bezpiecznie ze słońcem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8F100F-D088-E619-9249-8DFD1567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solidFill>
                  <a:srgbClr val="000000"/>
                </a:solidFill>
              </a:rPr>
              <a:t>P</a:t>
            </a:r>
            <a:r>
              <a:rPr lang="pl-PL" b="0" i="0" dirty="0">
                <a:solidFill>
                  <a:srgbClr val="000000"/>
                </a:solidFill>
                <a:effectLst/>
              </a:rPr>
              <a:t>rzebywając na słońcu:</a:t>
            </a:r>
          </a:p>
          <a:p>
            <a:pPr algn="just"/>
            <a:r>
              <a:rPr lang="pl-PL" dirty="0">
                <a:solidFill>
                  <a:srgbClr val="000000"/>
                </a:solidFill>
              </a:rPr>
              <a:t>zachowaj umiar, </a:t>
            </a:r>
          </a:p>
          <a:p>
            <a:pPr algn="just"/>
            <a:r>
              <a:rPr lang="pl-PL" dirty="0">
                <a:solidFill>
                  <a:srgbClr val="000000"/>
                </a:solidFill>
              </a:rPr>
              <a:t>noś </a:t>
            </a:r>
            <a:r>
              <a:rPr lang="pl-PL" b="0" i="0" dirty="0">
                <a:solidFill>
                  <a:srgbClr val="000000"/>
                </a:solidFill>
                <a:effectLst/>
              </a:rPr>
              <a:t>nakrycia głowy i okulary przeciwsłoneczne,</a:t>
            </a:r>
          </a:p>
          <a:p>
            <a:pPr algn="just"/>
            <a:r>
              <a:rPr lang="pl-PL" b="0" i="0" dirty="0">
                <a:solidFill>
                  <a:srgbClr val="000000"/>
                </a:solidFill>
                <a:effectLst/>
              </a:rPr>
              <a:t>stosuj odpowiednie kremy z filtrami,</a:t>
            </a:r>
          </a:p>
          <a:p>
            <a:pPr algn="just"/>
            <a:r>
              <a:rPr lang="pl-PL" dirty="0">
                <a:solidFill>
                  <a:srgbClr val="000000"/>
                </a:solidFill>
              </a:rPr>
              <a:t>nawadniaj organizm (pij wodę).</a:t>
            </a:r>
            <a:endParaRPr lang="pl-PL" b="0" i="0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7B1E11F-4217-DDAE-A6D0-B14FBE4F5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25" y="400585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93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265C5-48D6-A0D6-159A-8230C18A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0" i="0" dirty="0">
                <a:solidFill>
                  <a:srgbClr val="131313"/>
                </a:solidFill>
                <a:effectLst/>
                <a:latin typeface="verdana" panose="020B0604030504040204" pitchFamily="34" charset="0"/>
              </a:rPr>
              <a:t>Bezpiecznie w górach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8F100F-D088-E619-9249-8DFD1567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0" i="0" dirty="0">
                <a:solidFill>
                  <a:srgbClr val="000000"/>
                </a:solidFill>
                <a:effectLst/>
              </a:rPr>
              <a:t>Zawsze </a:t>
            </a:r>
            <a:r>
              <a:rPr lang="pl-PL" dirty="0">
                <a:solidFill>
                  <a:srgbClr val="000000"/>
                </a:solidFill>
              </a:rPr>
              <a:t>informuj </a:t>
            </a:r>
            <a:r>
              <a:rPr lang="pl-PL" b="0" i="0" dirty="0">
                <a:solidFill>
                  <a:srgbClr val="000000"/>
                </a:solidFill>
                <a:effectLst/>
              </a:rPr>
              <a:t>rodziców/bliskich, gdzie przebywasz i z kim oraz miej przy sobie naładowany telefon komórkowy, zwłaszcza podczas wypraw w góry.</a:t>
            </a:r>
          </a:p>
          <a:p>
            <a:pPr algn="just"/>
            <a:r>
              <a:rPr lang="pl-PL" dirty="0">
                <a:solidFill>
                  <a:srgbClr val="000000"/>
                </a:solidFill>
              </a:rPr>
              <a:t>Wybieraj bezpieczne, oznakowane szlaki górskie i nie zbaczaj ze szlaku podczas wędrówki.</a:t>
            </a:r>
          </a:p>
          <a:p>
            <a:pPr algn="just"/>
            <a:r>
              <a:rPr lang="pl-PL" dirty="0">
                <a:solidFill>
                  <a:srgbClr val="000000"/>
                </a:solidFill>
              </a:rPr>
              <a:t>Zapisz numer na pogotowie górskie </a:t>
            </a:r>
            <a:r>
              <a:rPr lang="pl-PL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985 </a:t>
            </a:r>
            <a:r>
              <a:rPr lang="pl-PL" i="0" dirty="0"/>
              <a:t>lub</a:t>
            </a:r>
            <a:r>
              <a:rPr lang="pl-PL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601 100 300 </a:t>
            </a:r>
            <a:r>
              <a:rPr lang="pl-PL" dirty="0">
                <a:solidFill>
                  <a:srgbClr val="000000"/>
                </a:solidFill>
              </a:rPr>
              <a:t>na wypadek gdybyś potrzebował pomocy.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16D005D-2CD0-E54E-B36A-17BF729AC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25" y="400585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003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265C5-48D6-A0D6-159A-8230C18A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0" i="0" dirty="0">
                <a:solidFill>
                  <a:srgbClr val="131313"/>
                </a:solidFill>
                <a:effectLst/>
                <a:latin typeface="verdana" panose="020B0604030504040204" pitchFamily="34" charset="0"/>
              </a:rPr>
              <a:t>Bezpiecznie w lesie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8F100F-D088-E619-9249-8DFD1567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0" i="0" dirty="0">
                <a:solidFill>
                  <a:srgbClr val="000000"/>
                </a:solidFill>
                <a:effectLst/>
              </a:rPr>
              <a:t>Las to nie miejsce na ognisko. </a:t>
            </a:r>
            <a:r>
              <a:rPr lang="pl-PL" dirty="0">
                <a:solidFill>
                  <a:srgbClr val="000000"/>
                </a:solidFill>
              </a:rPr>
              <a:t>O</a:t>
            </a:r>
            <a:r>
              <a:rPr lang="pl-PL" b="0" i="0" dirty="0">
                <a:solidFill>
                  <a:srgbClr val="000000"/>
                </a:solidFill>
                <a:effectLst/>
              </a:rPr>
              <a:t>gnisko należy rozpalać tylko w miejscach wyznaczonych, pod opieką osób dorosłych.</a:t>
            </a:r>
          </a:p>
          <a:p>
            <a:pPr algn="just"/>
            <a:r>
              <a:rPr lang="pl-PL" dirty="0">
                <a:solidFill>
                  <a:srgbClr val="000000"/>
                </a:solidFill>
              </a:rPr>
              <a:t>Przebywając w lesie pamiętaj o zachowaniu ciszy i porządku. Las to nie dyskoteka i składowisko śmieci.</a:t>
            </a:r>
          </a:p>
          <a:p>
            <a:pPr algn="just"/>
            <a:r>
              <a:rPr lang="pl-PL" dirty="0">
                <a:solidFill>
                  <a:srgbClr val="000000"/>
                </a:solidFill>
              </a:rPr>
              <a:t>Zadbaj o właściwy ubiór. Włóż wygodne zabudowane buty i strój chroniący ciało. Unikniesz zagrożeń związanych z okaleczeniem czy przedostaniem się kleszczy.</a:t>
            </a:r>
          </a:p>
          <a:p>
            <a:pPr algn="just"/>
            <a:r>
              <a:rPr lang="pl-PL" dirty="0">
                <a:solidFill>
                  <a:srgbClr val="000000"/>
                </a:solidFill>
              </a:rPr>
              <a:t>Szanuj zieleń i innych mieszkańców lasu.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05B6512-6F52-D67E-7179-D12D43AAE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25" y="400585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03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265C5-48D6-A0D6-159A-8230C18A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Bezpiecznie w domu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8F100F-D088-E619-9249-8DFD1567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0" i="0" dirty="0">
                <a:solidFill>
                  <a:srgbClr val="000000"/>
                </a:solidFill>
                <a:effectLst/>
              </a:rPr>
              <a:t>Przebywając w domu, zachowaj szczególną ostrożność przy korzystaniu z urządzeń elektrycznych i gazowych.</a:t>
            </a:r>
          </a:p>
          <a:p>
            <a:pPr algn="just"/>
            <a:r>
              <a:rPr lang="pl-PL" dirty="0">
                <a:solidFill>
                  <a:srgbClr val="000000"/>
                </a:solidFill>
              </a:rPr>
              <a:t>Zostajesz sam, zamknij się od środka, pozostawiając klucz w drzwiach od wewnątrz lub zasuwę. </a:t>
            </a:r>
          </a:p>
          <a:p>
            <a:pPr algn="just"/>
            <a:r>
              <a:rPr lang="pl-PL" dirty="0">
                <a:solidFill>
                  <a:srgbClr val="000000"/>
                </a:solidFill>
              </a:rPr>
              <a:t>Zanim otworzysz drzwi, upewnij się, że nie stoi za nimi nikt obcy.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D1F666-3C63-8ED2-EFB6-9D9D368DE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25" y="400585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4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265C5-48D6-A0D6-159A-8230C18A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0" i="0" dirty="0">
                <a:solidFill>
                  <a:srgbClr val="131313"/>
                </a:solidFill>
                <a:effectLst/>
                <a:latin typeface="verdana" panose="020B0604030504040204" pitchFamily="34" charset="0"/>
              </a:rPr>
              <a:t>Bezpiecznie na drodze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8F100F-D088-E619-9249-8DFD1567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solidFill>
                  <a:srgbClr val="000000"/>
                </a:solidFill>
              </a:rPr>
              <a:t>Zawsze pamiętaj </a:t>
            </a:r>
            <a:r>
              <a:rPr lang="pl-PL" b="0" i="0" dirty="0">
                <a:solidFill>
                  <a:srgbClr val="000000"/>
                </a:solidFill>
                <a:effectLst/>
              </a:rPr>
              <a:t>o podstawowych zasadach bezpieczeństwa w ruchu drogowym. </a:t>
            </a:r>
          </a:p>
          <a:p>
            <a:pPr algn="just"/>
            <a:r>
              <a:rPr lang="pl-PL" b="0" i="0" dirty="0">
                <a:solidFill>
                  <a:srgbClr val="000000"/>
                </a:solidFill>
                <a:effectLst/>
              </a:rPr>
              <a:t>W mieście należy chodzić wyłącznie po chodniku, a poza miastem – poboczem, lewą stroną drogi. </a:t>
            </a:r>
          </a:p>
          <a:p>
            <a:pPr algn="just"/>
            <a:r>
              <a:rPr lang="pl-PL" b="0" i="0" dirty="0">
                <a:solidFill>
                  <a:srgbClr val="000000"/>
                </a:solidFill>
                <a:effectLst/>
              </a:rPr>
              <a:t>Przechodząc przez jezdnię, wybieraj tylko miejsca do tego wyznaczone, a przed wejściem na jezdnię uważnie rozglądaj się w obie strony i sprawdzaj, czy nie nadjeżdża jakiś pojazd. </a:t>
            </a:r>
          </a:p>
          <a:p>
            <a:pPr algn="just"/>
            <a:r>
              <a:rPr lang="pl-PL" b="0" i="0" dirty="0">
                <a:solidFill>
                  <a:srgbClr val="000000"/>
                </a:solidFill>
                <a:effectLst/>
              </a:rPr>
              <a:t>Pamiętaj o noszeniu odblasków!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C79B95C-AE79-D098-BA8A-7F5C03E68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25" y="400585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217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0265C5-48D6-A0D6-159A-8230C18A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0" i="0">
                <a:effectLst/>
                <a:latin typeface="verdana" panose="020B0604030504040204" pitchFamily="34" charset="0"/>
              </a:rPr>
              <a:t>Bezpiecznie na rowerze</a:t>
            </a:r>
            <a:endParaRPr lang="pl-PL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8F100F-D088-E619-9249-8DFD1567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>
            <a:normAutofit/>
          </a:bodyPr>
          <a:lstStyle/>
          <a:p>
            <a:pPr algn="just"/>
            <a:r>
              <a:rPr lang="pl-PL" b="0" i="0" dirty="0">
                <a:effectLst/>
              </a:rPr>
              <a:t>W przypadku wycieczek rowerowych, przejażdżek na rolkach, deskorolkach czy hulajnogach – pamiętaj o specjalnie wyznaczonych do tego miejscach, ścieżkach rowerowych i zachowaj szczególną ostrożność poruszając się w pobliżu jezdni.</a:t>
            </a:r>
          </a:p>
          <a:p>
            <a:pPr algn="just"/>
            <a:r>
              <a:rPr lang="pl-PL" dirty="0"/>
              <a:t>Pamiętaj o światłach: barwy jasnej z przodu i czerwonej z tyłu oraz o sprawnym hamulcu.</a:t>
            </a:r>
          </a:p>
          <a:p>
            <a:pPr algn="just"/>
            <a:r>
              <a:rPr lang="pl-PL" b="0" i="0" dirty="0">
                <a:effectLst/>
              </a:rPr>
              <a:t>Dbaj o swoje bezpieczeństwo </a:t>
            </a:r>
            <a:r>
              <a:rPr lang="pl-PL" dirty="0"/>
              <a:t>– załóż kask ochronny i elementy odblaskowe.</a:t>
            </a:r>
            <a:endParaRPr lang="pl-PL" b="0" i="0" dirty="0">
              <a:effectLst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F552859-EB4B-4DB5-B8F8-B1A15D36A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25" y="400585"/>
            <a:ext cx="1565827" cy="90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073034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Pakiet 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610</Words>
  <Application>Microsoft Office PowerPoint</Application>
  <PresentationFormat>Panoramiczny</PresentationFormat>
  <Paragraphs>88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Arial</vt:lpstr>
      <vt:lpstr>Avenir Next LT Pro</vt:lpstr>
      <vt:lpstr>Calibri</vt:lpstr>
      <vt:lpstr>Comic Sans MS</vt:lpstr>
      <vt:lpstr>Georgia</vt:lpstr>
      <vt:lpstr>Roboto</vt:lpstr>
      <vt:lpstr>Tw Cen MT</vt:lpstr>
      <vt:lpstr>Verdana</vt:lpstr>
      <vt:lpstr>Verdana</vt:lpstr>
      <vt:lpstr>ShapesVTI</vt:lpstr>
      <vt:lpstr>Bezpieczne Wakacje</vt:lpstr>
      <vt:lpstr>Bezpiecznie nad wodą</vt:lpstr>
      <vt:lpstr>Bezpiecznie nad wodą</vt:lpstr>
      <vt:lpstr>Bezpiecznie ze słońcem</vt:lpstr>
      <vt:lpstr>Bezpiecznie w górach</vt:lpstr>
      <vt:lpstr>Bezpiecznie w lesie</vt:lpstr>
      <vt:lpstr>Bezpiecznie w domu</vt:lpstr>
      <vt:lpstr>Bezpiecznie na drodze</vt:lpstr>
      <vt:lpstr>Bezpiecznie na rowerze</vt:lpstr>
      <vt:lpstr>Bezpiecznie w samochodzie</vt:lpstr>
      <vt:lpstr>Bezpiecznie w kontaktach z innymi</vt:lpstr>
      <vt:lpstr>Zapamiętaj </vt:lpstr>
      <vt:lpstr>Prezentacja programu PowerPoint</vt:lpstr>
      <vt:lpstr>Konkurs  W ramach akcji informacyjno-edukacyjnej pn. „Kręci mnie bezpieczeństwo nad wodą” został ogłoszony konkurs plastyczno-filmowy  „Artystyczny PrzeWODNIK„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Wakacje</dc:title>
  <dc:creator>Maciej Nowicki</dc:creator>
  <cp:lastModifiedBy>Justyna Nowicka</cp:lastModifiedBy>
  <cp:revision>2</cp:revision>
  <dcterms:created xsi:type="dcterms:W3CDTF">2023-06-18T06:39:06Z</dcterms:created>
  <dcterms:modified xsi:type="dcterms:W3CDTF">2023-06-19T04:11:46Z</dcterms:modified>
</cp:coreProperties>
</file>