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56" r:id="rId2"/>
    <p:sldId id="258" r:id="rId3"/>
    <p:sldId id="260" r:id="rId4"/>
    <p:sldId id="261" r:id="rId5"/>
    <p:sldId id="263" r:id="rId6"/>
    <p:sldId id="259" r:id="rId7"/>
    <p:sldId id="264" r:id="rId8"/>
    <p:sldId id="265" r:id="rId9"/>
    <p:sldId id="262" r:id="rId10"/>
    <p:sldId id="25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46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68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986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96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040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335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134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140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67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05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9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1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869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8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1/18/2023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48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8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2538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f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2BA6AF-3D49-4734-8E22-3E7344E2D2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Bezpieczne Ferie w powiecie działdowskim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28585D8-6072-445A-9A91-15C207DD70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Komenda Powiatowa Policji w Działdowie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3700EF1-18AD-4B03-B78D-28BD7AB09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319" y="4313903"/>
            <a:ext cx="1141146" cy="10962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1873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631106-441D-4CE1-B8CF-93EC1A5D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7473" y="1415852"/>
            <a:ext cx="6083539" cy="1560871"/>
          </a:xfrm>
        </p:spPr>
        <p:txBody>
          <a:bodyPr/>
          <a:lstStyle/>
          <a:p>
            <a:pPr algn="ctr"/>
            <a:r>
              <a:rPr lang="pl-PL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Zdrowych i bezpiecznych </a:t>
            </a:r>
            <a:br>
              <a:rPr lang="pl-PL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pl-PL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ferii zimowych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90CE66-4360-4786-B6C5-A4AD4AB69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704" y="226140"/>
            <a:ext cx="874302" cy="839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46A1FC82-85F0-48A6-A146-0D8C26AD54C1}"/>
              </a:ext>
            </a:extLst>
          </p:cNvPr>
          <p:cNvSpPr/>
          <p:nvPr/>
        </p:nvSpPr>
        <p:spPr>
          <a:xfrm>
            <a:off x="928810" y="3860263"/>
            <a:ext cx="2281084" cy="131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4000"/>
              </a:lnSpc>
            </a:pPr>
            <a:r>
              <a:rPr lang="pl-PL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Komenda Powiatowa Policji </a:t>
            </a:r>
          </a:p>
          <a:p>
            <a:pPr algn="ctr">
              <a:lnSpc>
                <a:spcPct val="134000"/>
              </a:lnSpc>
            </a:pPr>
            <a:r>
              <a:rPr lang="pl-PL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 Działdowie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ul. Grunwaldzka 8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13-200 Działdowo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Tel. 47 73 232 00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Fax: 47 73 232 05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87F6E4A-76FF-4C77-AC0E-2A292C5C815F}"/>
              </a:ext>
            </a:extLst>
          </p:cNvPr>
          <p:cNvSpPr/>
          <p:nvPr/>
        </p:nvSpPr>
        <p:spPr>
          <a:xfrm>
            <a:off x="3209894" y="4066473"/>
            <a:ext cx="2762865" cy="897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4000"/>
              </a:lnSpc>
            </a:pPr>
            <a:r>
              <a:rPr lang="pl-PL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Posterunek Policji w Iłowie-Osadzie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ul. Jagiellońska 1A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13-240 Iłowo-Osada, 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tel. 47 73 181 14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92239D50-ACDC-460C-916A-6519C84B4313}"/>
              </a:ext>
            </a:extLst>
          </p:cNvPr>
          <p:cNvSpPr/>
          <p:nvPr/>
        </p:nvSpPr>
        <p:spPr>
          <a:xfrm>
            <a:off x="6219243" y="3963368"/>
            <a:ext cx="2467897" cy="110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4000"/>
              </a:lnSpc>
            </a:pPr>
            <a:r>
              <a:rPr lang="pl-PL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Komisariat Policji w Lidzbarku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ul. Zieluńska 5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13-230 Lidzbark 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tel. 47 73 233 00</a:t>
            </a:r>
            <a:b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fax. 47 73 233 05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EFE0B62-E664-41C6-A365-6405887D4BB5}"/>
              </a:ext>
            </a:extLst>
          </p:cNvPr>
          <p:cNvSpPr/>
          <p:nvPr/>
        </p:nvSpPr>
        <p:spPr>
          <a:xfrm>
            <a:off x="8687140" y="4066473"/>
            <a:ext cx="2687899" cy="897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4000"/>
              </a:lnSpc>
            </a:pPr>
            <a:r>
              <a:rPr lang="pl-PL" sz="1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Posterunek Policji w Rybnie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ul. Wyzwolenia 64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13-220 Rybno, </a:t>
            </a:r>
          </a:p>
          <a:p>
            <a:pPr algn="ctr">
              <a:lnSpc>
                <a:spcPct val="134000"/>
              </a:lnSpc>
            </a:pPr>
            <a:r>
              <a:rPr lang="pl-PL" sz="1000" dirty="0">
                <a:solidFill>
                  <a:srgbClr val="002060"/>
                </a:solidFill>
                <a:latin typeface="Comic Sans MS" panose="030F0702030302020204" pitchFamily="66" charset="0"/>
              </a:rPr>
              <a:t>tel./ fax 47 73 233 31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714366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754A4861-0D91-489D-9F72-05D42BB5C2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22" t="8123" r="11880" b="13410"/>
          <a:stretch/>
        </p:blipFill>
        <p:spPr>
          <a:xfrm>
            <a:off x="983994" y="4715819"/>
            <a:ext cx="2126927" cy="18743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4A97C8D-F912-4D1D-9D43-4B4937F8BA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5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47816" y="4984035"/>
            <a:ext cx="2771775" cy="1647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1631106-441D-4CE1-B8CF-93EC1A5D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323" y="1557184"/>
            <a:ext cx="3195484" cy="911074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Bezpieczne zabawy na dworze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3018A6F-8DFD-4F32-A021-E3BB304B0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14831" y="2924897"/>
            <a:ext cx="4528092" cy="2271449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 lodowisku</a:t>
            </a:r>
          </a:p>
          <a:p>
            <a:pPr algn="just"/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Zamarznięte jezioro, rzeka czy staw to nie miejsce na zabawę. </a:t>
            </a:r>
          </a:p>
          <a:p>
            <a:pPr algn="just"/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Korzystaj tylko ze zorganizowanych i nadzorowanych lodowisk - to gwarancja bezpiecznej zabawy.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90CE66-4360-4786-B6C5-A4AD4AB699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3704" y="226140"/>
            <a:ext cx="874302" cy="839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0B8331-BF22-489B-8226-3865D7E6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009" y="1557184"/>
            <a:ext cx="5195997" cy="3743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 sankach i nartach</a:t>
            </a:r>
          </a:p>
          <a:p>
            <a:pPr marL="0" indent="0" algn="just">
              <a:buNone/>
            </a:pP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- baw się tylko w bezpiecznych miejscach (place zabaw, boiska)</a:t>
            </a:r>
          </a:p>
          <a:p>
            <a:pPr marL="0" algn="just">
              <a:buFontTx/>
              <a:buChar char="-"/>
            </a:pP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na sankach zjeżdżaj z pagórków oddalonych od ulic, mostów, torów kolejowych; miejsc oddalonych od ruchu pojazdów</a:t>
            </a:r>
          </a:p>
          <a:p>
            <a:pPr marL="0" algn="just">
              <a:buFontTx/>
              <a:buChar char="-"/>
            </a:pP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przed zjazdem sprawdź, czy nie ma w pobliżu krzaków, nierówności, wystających elementów lub kamieni</a:t>
            </a:r>
          </a:p>
          <a:p>
            <a:pPr marL="0" algn="just">
              <a:buFontTx/>
              <a:buChar char="-"/>
            </a:pP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zapoznaj się i przestrzegaj regulaminu obowiązującego na stoku </a:t>
            </a:r>
          </a:p>
        </p:txBody>
      </p:sp>
    </p:spTree>
    <p:extLst>
      <p:ext uri="{BB962C8B-B14F-4D97-AF65-F5344CB8AC3E}">
        <p14:creationId xmlns:p14="http://schemas.microsoft.com/office/powerpoint/2010/main" val="2951294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0CC05A02-DF4D-4044-A3C4-D8C9B60A3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66275" y="226140"/>
            <a:ext cx="3048443" cy="22787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1631106-441D-4CE1-B8CF-93EC1A5D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06" y="1380710"/>
            <a:ext cx="3401064" cy="453007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Bezpiecznie na jezdni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3018A6F-8DFD-4F32-A021-E3BB304B0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606" y="2077951"/>
            <a:ext cx="8700781" cy="3399339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buFontTx/>
              <a:buChar char="-"/>
            </a:pPr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Zawsze przechodź przez jezdnię na przejściu dla pieszych</a:t>
            </a:r>
          </a:p>
          <a:p>
            <a:pPr marL="342900" indent="-342900" algn="just">
              <a:buFontTx/>
              <a:buChar char="-"/>
            </a:pPr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Na przejściu z sygnalizacją świetlną, przechodź tylko na zielonym świetle</a:t>
            </a:r>
          </a:p>
          <a:p>
            <a:pPr marL="342900" indent="-342900" algn="just">
              <a:buFontTx/>
              <a:buChar char="-"/>
            </a:pPr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Zanim wejdziesz na jezdnię, rozejrzyj się w lewo, w prawo i jeszcze raz w lewo</a:t>
            </a:r>
          </a:p>
          <a:p>
            <a:pPr marL="342900" indent="-342900" algn="just">
              <a:buFontTx/>
              <a:buChar char="-"/>
            </a:pPr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Przebieganie przez jezdnię, to zły pomysł</a:t>
            </a:r>
          </a:p>
          <a:p>
            <a:pPr marL="342900" indent="-342900" algn="just">
              <a:buFontTx/>
              <a:buChar char="-"/>
            </a:pPr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Wchodzenie na jezdnię zza samochodu, bądź innej przeszkody jest zabronione i niebezpieczne</a:t>
            </a:r>
          </a:p>
          <a:p>
            <a:pPr marL="342900" indent="-342900" algn="just">
              <a:buFontTx/>
              <a:buChar char="-"/>
            </a:pPr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Pamiętaj o noszeniu odblasków, szczególnie wieczorem i w nocy poza terenem zabudowanym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90CE66-4360-4786-B6C5-A4AD4AB69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3704" y="226140"/>
            <a:ext cx="874302" cy="839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4924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EFEBF38F-96F7-4A49-B193-70D111884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4" t="5349" r="48589" b="5174"/>
          <a:stretch/>
        </p:blipFill>
        <p:spPr>
          <a:xfrm>
            <a:off x="4390892" y="4354717"/>
            <a:ext cx="2837794" cy="26591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1631106-441D-4CE1-B8CF-93EC1A5D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4" y="1173724"/>
            <a:ext cx="3401064" cy="393293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Bezpiecznie na jezdni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90CE66-4360-4786-B6C5-A4AD4AB69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704" y="226140"/>
            <a:ext cx="874302" cy="839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0B8331-BF22-489B-8226-3865D7E6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4" y="1370371"/>
            <a:ext cx="9047830" cy="3743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Kierowco</a:t>
            </a:r>
          </a:p>
          <a:p>
            <a:pPr algn="just">
              <a:buFontTx/>
              <a:buChar char="-"/>
            </a:pP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Zanim ruszysz w drogę, sprawdź stan techniczny swojego pojazdu</a:t>
            </a:r>
          </a:p>
          <a:p>
            <a:pPr algn="just">
              <a:buFontTx/>
              <a:buChar char="-"/>
            </a:pP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Sprawdź światła w pojeździe i czystość szyb (zadbaj o dobrą widoczność)</a:t>
            </a:r>
          </a:p>
          <a:p>
            <a:pPr algn="just">
              <a:buFontTx/>
              <a:buChar char="-"/>
            </a:pP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Przestrzegaj przepisów bezpieczeństwa ruchu drogowego</a:t>
            </a:r>
          </a:p>
          <a:p>
            <a:pPr algn="just">
              <a:buFontTx/>
              <a:buChar char="-"/>
            </a:pP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Zachowaj szczególną ostrożność podczas dojazdu do przejść dla pieszych, skrzyżowań, okolic szkół i przedszkoli</a:t>
            </a:r>
          </a:p>
          <a:p>
            <a:pPr algn="just">
              <a:buFontTx/>
              <a:buChar char="-"/>
            </a:pP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Zadbaj o swoje samopoczucie (wsiadaj za kierownicę wyspany i wypoczęty).</a:t>
            </a:r>
          </a:p>
        </p:txBody>
      </p:sp>
    </p:spTree>
    <p:extLst>
      <p:ext uri="{BB962C8B-B14F-4D97-AF65-F5344CB8AC3E}">
        <p14:creationId xmlns:p14="http://schemas.microsoft.com/office/powerpoint/2010/main" val="2790573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C5B322D-45A5-495C-8501-DC1E90FD4A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99000"/>
                    </a14:imgEffect>
                  </a14:imgLayer>
                </a14:imgProps>
              </a:ext>
            </a:extLst>
          </a:blip>
          <a:srcRect l="7469" t="8062" r="8504" b="10778"/>
          <a:stretch/>
        </p:blipFill>
        <p:spPr>
          <a:xfrm>
            <a:off x="4886634" y="299713"/>
            <a:ext cx="2816773" cy="2720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1631106-441D-4CE1-B8CF-93EC1A5D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874" y="1793835"/>
            <a:ext cx="3401064" cy="393293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Bezpieczny dom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90CE66-4360-4786-B6C5-A4AD4AB69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3704" y="226140"/>
            <a:ext cx="874302" cy="839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0B8331-BF22-489B-8226-3865D7E60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4" y="2312275"/>
            <a:ext cx="9047830" cy="3592717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pl-PL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Zanim ruszysz na wypoczynek, zabezpiecz swoje mienie</a:t>
            </a:r>
          </a:p>
          <a:p>
            <a:pPr algn="just">
              <a:buFontTx/>
              <a:buChar char="-"/>
            </a:pPr>
            <a:r>
              <a:rPr lang="pl-PL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Chwalenie się o planowanym wyjeździe zachowaj dla siebie </a:t>
            </a:r>
            <a:br>
              <a:rPr lang="pl-PL" sz="22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i bliskich</a:t>
            </a:r>
          </a:p>
          <a:p>
            <a:pPr algn="just">
              <a:buFontTx/>
              <a:buChar char="-"/>
            </a:pPr>
            <a:r>
              <a:rPr lang="pl-PL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Sprawdź czy okna i drzwi są zamknięte</a:t>
            </a:r>
          </a:p>
          <a:p>
            <a:pPr algn="just">
              <a:buFontTx/>
              <a:buChar char="-"/>
            </a:pPr>
            <a:r>
              <a:rPr lang="pl-PL" sz="2200" dirty="0">
                <a:solidFill>
                  <a:srgbClr val="002060"/>
                </a:solidFill>
                <a:latin typeface="Comic Sans MS" panose="030F0702030302020204" pitchFamily="66" charset="0"/>
              </a:rPr>
              <a:t>Poproś zaufaną osobę o kontrolowanie domu i obejścia wokół niego (zabranie pozostawionych ulotek reklamowych, korespondencji, itp.)</a:t>
            </a:r>
          </a:p>
        </p:txBody>
      </p:sp>
    </p:spTree>
    <p:extLst>
      <p:ext uri="{BB962C8B-B14F-4D97-AF65-F5344CB8AC3E}">
        <p14:creationId xmlns:p14="http://schemas.microsoft.com/office/powerpoint/2010/main" val="253860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631106-441D-4CE1-B8CF-93EC1A5D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845" y="1042220"/>
            <a:ext cx="8976083" cy="2386780"/>
          </a:xfrm>
        </p:spPr>
        <p:txBody>
          <a:bodyPr/>
          <a:lstStyle/>
          <a:p>
            <a:pPr algn="ctr"/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Planując wyjazd na ferie lub wycieczkę </a:t>
            </a:r>
            <a:b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autokarem </a:t>
            </a:r>
            <a:b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możesz wcześniej </a:t>
            </a:r>
            <a:b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(z kilkudniowym wyprzedzeniem)  </a:t>
            </a:r>
            <a:b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zgłosić jego kontrolę.</a:t>
            </a:r>
            <a:endParaRPr lang="pl-PL" dirty="0">
              <a:solidFill>
                <a:srgbClr val="002060"/>
              </a:solidFill>
            </a:endParaRP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3018A6F-8DFD-4F32-A021-E3BB304B0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46393" y="3429000"/>
            <a:ext cx="5460986" cy="2578510"/>
          </a:xfrm>
        </p:spPr>
        <p:txBody>
          <a:bodyPr/>
          <a:lstStyle/>
          <a:p>
            <a:pPr algn="ctr">
              <a:lnSpc>
                <a:spcPct val="134000"/>
              </a:lnSpc>
              <a:spcBef>
                <a:spcPts val="0"/>
              </a:spcBef>
            </a:pPr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Dzwoniąc na:</a:t>
            </a:r>
          </a:p>
          <a:p>
            <a:pPr algn="ctr">
              <a:lnSpc>
                <a:spcPct val="134000"/>
              </a:lnSpc>
              <a:spcBef>
                <a:spcPts val="0"/>
              </a:spcBef>
            </a:pPr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Komenda Powiatowa Policji </a:t>
            </a:r>
          </a:p>
          <a:p>
            <a:pPr algn="ctr">
              <a:lnSpc>
                <a:spcPct val="134000"/>
              </a:lnSpc>
              <a:spcBef>
                <a:spcPts val="0"/>
              </a:spcBef>
            </a:pPr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 Działdowie</a:t>
            </a:r>
          </a:p>
          <a:p>
            <a:pPr algn="ctr">
              <a:lnSpc>
                <a:spcPct val="134000"/>
              </a:lnSpc>
              <a:spcBef>
                <a:spcPts val="0"/>
              </a:spcBef>
            </a:pP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ul. Grunwaldzka 8</a:t>
            </a:r>
          </a:p>
          <a:p>
            <a:pPr algn="ctr">
              <a:lnSpc>
                <a:spcPct val="134000"/>
              </a:lnSpc>
              <a:spcBef>
                <a:spcPts val="0"/>
              </a:spcBef>
            </a:pP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13-200 Działdowo</a:t>
            </a:r>
          </a:p>
          <a:p>
            <a:pPr algn="ctr">
              <a:lnSpc>
                <a:spcPct val="134000"/>
              </a:lnSpc>
              <a:spcBef>
                <a:spcPts val="0"/>
              </a:spcBef>
            </a:pP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Tel. 47 73 232 00</a:t>
            </a:r>
          </a:p>
          <a:p>
            <a:pPr algn="ctr">
              <a:lnSpc>
                <a:spcPct val="134000"/>
              </a:lnSpc>
              <a:spcBef>
                <a:spcPts val="0"/>
              </a:spcBef>
            </a:pPr>
            <a:endParaRPr lang="pl-PL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34000"/>
              </a:lnSpc>
              <a:spcBef>
                <a:spcPts val="0"/>
              </a:spcBef>
            </a:pPr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Podaj termin, miejsce i czas planowanego odjazdu autobusu.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90CE66-4360-4786-B6C5-A4AD4AB69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704" y="226140"/>
            <a:ext cx="874302" cy="839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6E4CA0F-101A-4D7C-B7BE-5E5D41F231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0" t="11730" r="11465" b="-5456"/>
          <a:stretch/>
        </p:blipFill>
        <p:spPr>
          <a:xfrm>
            <a:off x="8504902" y="1066081"/>
            <a:ext cx="2703104" cy="19425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7017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9EAE19E2-AEA3-48D0-96F2-891CFC5E3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8715" y="4353340"/>
            <a:ext cx="2038350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1631106-441D-4CE1-B8CF-93EC1A5D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05" y="1380710"/>
            <a:ext cx="3981297" cy="453007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Bezpieczne ferie w domu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3018A6F-8DFD-4F32-A021-E3BB304B0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606" y="2077951"/>
            <a:ext cx="8700781" cy="3399339"/>
          </a:xfrm>
        </p:spPr>
        <p:txBody>
          <a:bodyPr>
            <a:normAutofit/>
          </a:bodyPr>
          <a:lstStyle/>
          <a:p>
            <a:pPr algn="just"/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Spędzając ferie w domu, rozsądnie korzystaj z komputera oraz konsoli typu x-boks, </a:t>
            </a:r>
            <a:r>
              <a:rPr lang="pl-PL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playstation</a:t>
            </a:r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. Pamiętaj o odpoczynku od monitora. Świat wirtualny wciąga!</a:t>
            </a:r>
          </a:p>
          <a:p>
            <a:pPr algn="just"/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Ćwicz, ruszaj się, gimnastykuj!</a:t>
            </a:r>
          </a:p>
          <a:p>
            <a:pPr algn="just"/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Pamiętaj o zagrożeniach w Internecie. Z nowymi znajomymi lepiej poznawać się w realu, twarzą w twarz.</a:t>
            </a:r>
          </a:p>
          <a:p>
            <a:pPr algn="just"/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Siedząc w domu nie zapomnij zamknąć drzwi od środka. </a:t>
            </a:r>
          </a:p>
          <a:p>
            <a:pPr algn="just"/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Oszuści nie mają ferii.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90CE66-4360-4786-B6C5-A4AD4AB69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704" y="226140"/>
            <a:ext cx="874302" cy="839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1580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76DA1A12-5BE0-4EF6-845A-A01956383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997" y="4088412"/>
            <a:ext cx="3076266" cy="2543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1631106-441D-4CE1-B8CF-93EC1A5D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605" y="1380710"/>
            <a:ext cx="6577014" cy="453007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Bezpieczne ferie w miejscu zamieszkania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3018A6F-8DFD-4F32-A021-E3BB304B0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75606" y="2077951"/>
            <a:ext cx="8700781" cy="3166711"/>
          </a:xfrm>
        </p:spPr>
        <p:txBody>
          <a:bodyPr>
            <a:normAutofit/>
          </a:bodyPr>
          <a:lstStyle/>
          <a:p>
            <a:pPr algn="just"/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Nudzisz się ? </a:t>
            </a:r>
          </a:p>
          <a:p>
            <a:pPr algn="just"/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Może warto zapoznać się z ofertą przygotowaną przez miejscowe instytucje typu Biblioteka, Kino, Dom Kultury. Zapewniają one szereg atrakcji dla dzieci i młodzieży w czasie ferii zimowych.</a:t>
            </a:r>
          </a:p>
          <a:p>
            <a:pPr algn="just"/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Zapytaj, może Twoja szkoła organizuje dodatkowe, ciekawe zajęcia </a:t>
            </a:r>
            <a:b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i zabawy w tym czasie.</a:t>
            </a:r>
          </a:p>
          <a:p>
            <a:pPr algn="just"/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Zamiast siedzieć w czterech ścianach i się nudzić, wyjdź na spacer, do ludzi.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90CE66-4360-4786-B6C5-A4AD4AB69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3704" y="226140"/>
            <a:ext cx="874302" cy="839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3423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631106-441D-4CE1-B8CF-93EC1A5D1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278" y="703141"/>
            <a:ext cx="3401064" cy="481781"/>
          </a:xfrm>
        </p:spPr>
        <p:txBody>
          <a:bodyPr/>
          <a:lstStyle/>
          <a:p>
            <a:r>
              <a:rPr lang="pl-PL" b="1" dirty="0">
                <a:solidFill>
                  <a:srgbClr val="002060"/>
                </a:solidFill>
                <a:latin typeface="Algerian" panose="04020705040A02060702" pitchFamily="82" charset="0"/>
              </a:rPr>
              <a:t>UWAGA - KONKURS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3018A6F-8DFD-4F32-A021-E3BB304B0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83994" y="1477911"/>
            <a:ext cx="5112006" cy="4088361"/>
          </a:xfrm>
        </p:spPr>
        <p:txBody>
          <a:bodyPr>
            <a:normAutofit/>
          </a:bodyPr>
          <a:lstStyle/>
          <a:p>
            <a:pPr algn="just"/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Komenda Główna Policji wraz z Fundacją PZU zapraszają do udziału w konkursie plastyczno-filmowym pn. </a:t>
            </a:r>
            <a:r>
              <a:rPr lang="pl-PL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„Śnieżny Dekalog” </a:t>
            </a:r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w ramach akcji „Kręci mnie bezpieczeństwo na stoku” dla osób do 16 roku życia.</a:t>
            </a:r>
          </a:p>
          <a:p>
            <a:pPr algn="just"/>
            <a:r>
              <a:rPr lang="pl-PL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Wystarczy wykonać pracę plastyczną lub nagrać max. 60-sekundowy spot obrazujące Dekalog Reguł Międzynarodowej Federacji Narciarskiej (FIS) i przesłać do dnia 3 marca 2023 roku na adres KGP.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390CE66-4360-4786-B6C5-A4AD4AB699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3704" y="226140"/>
            <a:ext cx="874302" cy="8399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>
            <a:extLst>
              <a:ext uri="{FF2B5EF4-FFF2-40B4-BE49-F238E27FC236}">
                <a16:creationId xmlns:a16="http://schemas.microsoft.com/office/drawing/2014/main" id="{C8DFDAFF-840D-4F92-825B-069852BE63D9}"/>
              </a:ext>
            </a:extLst>
          </p:cNvPr>
          <p:cNvSpPr/>
          <p:nvPr/>
        </p:nvSpPr>
        <p:spPr>
          <a:xfrm>
            <a:off x="983994" y="5380089"/>
            <a:ext cx="10681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dirty="0">
                <a:solidFill>
                  <a:srgbClr val="002060"/>
                </a:solidFill>
                <a:latin typeface="Comic Sans MS" panose="030F0702030302020204" pitchFamily="66" charset="0"/>
              </a:rPr>
              <a:t>Więcej informacji o konkursie znajduje się na stronie:</a:t>
            </a:r>
          </a:p>
          <a:p>
            <a:pPr algn="just"/>
            <a:r>
              <a:rPr lang="pl-PL" dirty="0">
                <a:solidFill>
                  <a:schemeClr val="bg1"/>
                </a:solidFill>
                <a:latin typeface="Comic Sans MS" panose="030F0702030302020204" pitchFamily="66" charset="0"/>
              </a:rPr>
              <a:t>https://policja.pl/pol/bezpieczenstwo-na-stoku/konkurs/28400,Konkurs-plastyczno-filmowy-SNIEZNY-DEKALOG.html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91C1728-A0F9-4045-A843-2C59BC883C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54"/>
          <a:stretch/>
        </p:blipFill>
        <p:spPr>
          <a:xfrm>
            <a:off x="6509584" y="1425203"/>
            <a:ext cx="2678804" cy="3714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E95B8A9-2364-4B5B-87E0-5FEC62BEA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8066" y="1425203"/>
            <a:ext cx="2658726" cy="3714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19573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J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J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216</TotalTime>
  <Words>581</Words>
  <Application>Microsoft Office PowerPoint</Application>
  <PresentationFormat>Panoramiczny</PresentationFormat>
  <Paragraphs>74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Algerian</vt:lpstr>
      <vt:lpstr>Arial</vt:lpstr>
      <vt:lpstr>Century Gothic</vt:lpstr>
      <vt:lpstr>Comic Sans MS</vt:lpstr>
      <vt:lpstr>Forte</vt:lpstr>
      <vt:lpstr>Wingdings 3</vt:lpstr>
      <vt:lpstr>Jon</vt:lpstr>
      <vt:lpstr>Bezpieczne Ferie w powiecie działdowskim</vt:lpstr>
      <vt:lpstr>Bezpieczne zabawy na dworze</vt:lpstr>
      <vt:lpstr>Bezpiecznie na jezdni</vt:lpstr>
      <vt:lpstr>Bezpiecznie na jezdni</vt:lpstr>
      <vt:lpstr>Bezpieczny dom</vt:lpstr>
      <vt:lpstr>Planując wyjazd na ferie lub wycieczkę  autokarem  możesz wcześniej  (z kilkudniowym wyprzedzeniem)   zgłosić jego kontrolę.</vt:lpstr>
      <vt:lpstr>Bezpieczne ferie w domu</vt:lpstr>
      <vt:lpstr>Bezpieczne ferie w miejscu zamieszkania</vt:lpstr>
      <vt:lpstr>UWAGA - KONKURS</vt:lpstr>
      <vt:lpstr>Zdrowych i bezpiecznych  ferii zimowych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Ferie w powiecie działdowskim</dc:title>
  <dc:creator>Justyna Nowicka</dc:creator>
  <cp:lastModifiedBy>Oficer Prasowy</cp:lastModifiedBy>
  <cp:revision>26</cp:revision>
  <dcterms:created xsi:type="dcterms:W3CDTF">2023-01-17T06:37:54Z</dcterms:created>
  <dcterms:modified xsi:type="dcterms:W3CDTF">2023-01-18T09:00:04Z</dcterms:modified>
</cp:coreProperties>
</file>