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8" r:id="rId3"/>
    <p:sldId id="271" r:id="rId4"/>
    <p:sldId id="263" r:id="rId5"/>
    <p:sldId id="260" r:id="rId6"/>
    <p:sldId id="272" r:id="rId7"/>
    <p:sldId id="261" r:id="rId8"/>
    <p:sldId id="274" r:id="rId9"/>
    <p:sldId id="278" r:id="rId10"/>
    <p:sldId id="262" r:id="rId11"/>
    <p:sldId id="264" r:id="rId12"/>
    <p:sldId id="275" r:id="rId13"/>
    <p:sldId id="276" r:id="rId14"/>
    <p:sldId id="277" r:id="rId15"/>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98" d="100"/>
          <a:sy n="98" d="100"/>
        </p:scale>
        <p:origin x="102" y="45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2016-08-24</a:t>
            </a:r>
            <a:endParaRPr/>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2016-08-24</a:t>
            </a:r>
            <a:endParaRPr/>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pl-PL"/>
              <a:t>Kliknij, aby edytować styl</a:t>
            </a:r>
            <a:endParaRPr/>
          </a:p>
        </p:txBody>
      </p:sp>
      <p:sp>
        <p:nvSpPr>
          <p:cNvPr id="3" name="Podtytuł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l-PL"/>
              <a:t>Kliknij, aby edytować styl wzorca podtytułu</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zy obrazy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066214" y="421594"/>
            <a:ext cx="2286000" cy="1885508"/>
          </a:xfrm>
        </p:spPr>
        <p:txBody>
          <a:bodyPr rtlCol="0">
            <a:normAutofit/>
          </a:bodyPr>
          <a:lstStyle>
            <a:lvl1pPr algn="l" rtl="0">
              <a:defRPr sz="2400"/>
            </a:lvl1pPr>
          </a:lstStyle>
          <a:p>
            <a:pPr rtl="0"/>
            <a:r>
              <a:rPr lang="pl-PL"/>
              <a:t>Kliknij, aby edytować styl</a:t>
            </a:r>
            <a:endParaRPr lang="pl"/>
          </a:p>
        </p:txBody>
      </p:sp>
      <p:grpSp>
        <p:nvGrpSpPr>
          <p:cNvPr id="84" name="Grupa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Obraz — symbol zastępczy 33" descr="Pusty symbol zastępczy pozwalający dodać obraz. Kliknij symbol zastępczy i wybierz obraz, który chcesz dodać."/>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pl-PL"/>
              <a:t>Kliknij ikonę, aby dodać obraz</a:t>
            </a:r>
            <a:endParaRPr dirty="0"/>
          </a:p>
        </p:txBody>
      </p:sp>
      <p:grpSp>
        <p:nvGrpSpPr>
          <p:cNvPr id="98" name="Grupa 97"/>
          <p:cNvGrpSpPr/>
          <p:nvPr/>
        </p:nvGrpSpPr>
        <p:grpSpPr>
          <a:xfrm>
            <a:off x="5322489" y="319177"/>
            <a:ext cx="3389607" cy="2710838"/>
            <a:chOff x="895350" y="3313113"/>
            <a:chExt cx="3613151" cy="2790825"/>
          </a:xfrm>
          <a:solidFill>
            <a:schemeClr val="tx1">
              <a:lumMod val="50000"/>
            </a:schemeClr>
          </a:solidFill>
        </p:grpSpPr>
        <p:sp>
          <p:nvSpPr>
            <p:cNvPr id="99"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Obraz — symbol zastępczy 33" descr="Pusty symbol zastępczy pozwalający dodać obraz. Kliknij symbol zastępczy i wybierz obraz, który chcesz dodać."/>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pl-PL"/>
              <a:t>Kliknij ikonę, aby dodać obraz</a:t>
            </a:r>
            <a:endParaRPr dirty="0"/>
          </a:p>
        </p:txBody>
      </p:sp>
      <p:grpSp>
        <p:nvGrpSpPr>
          <p:cNvPr id="112" name="Grupa 111"/>
          <p:cNvGrpSpPr/>
          <p:nvPr/>
        </p:nvGrpSpPr>
        <p:grpSpPr>
          <a:xfrm>
            <a:off x="5322489" y="3245640"/>
            <a:ext cx="3389607" cy="2710838"/>
            <a:chOff x="895350" y="3313113"/>
            <a:chExt cx="3613151" cy="2790825"/>
          </a:xfrm>
          <a:solidFill>
            <a:schemeClr val="tx1">
              <a:lumMod val="50000"/>
            </a:schemeClr>
          </a:solidFill>
        </p:grpSpPr>
        <p:sp>
          <p:nvSpPr>
            <p:cNvPr id="11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Obraz — symbol zastępczy 33" descr="Pusty symbol zastępczy pozwalający dodać obraz. Kliknij symbol zastępczy i wybierz obraz, który chcesz dodać."/>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pl-PL"/>
              <a:t>Kliknij ikonę, aby dodać obraz</a:t>
            </a:r>
            <a:endParaRPr dirty="0"/>
          </a:p>
        </p:txBody>
      </p:sp>
      <p:sp>
        <p:nvSpPr>
          <p:cNvPr id="126" name="Tekst — symbol zastępczy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Edytuj style wzorca tekstu</a:t>
            </a:r>
          </a:p>
        </p:txBody>
      </p:sp>
      <p:sp>
        <p:nvSpPr>
          <p:cNvPr id="8" name="Numer slajdu — symbol zastępczy 7"/>
          <p:cNvSpPr>
            <a:spLocks noGrp="1"/>
          </p:cNvSpPr>
          <p:nvPr>
            <p:ph type="sldNum" sz="quarter" idx="12"/>
          </p:nvPr>
        </p:nvSpPr>
        <p:spPr/>
        <p:txBody>
          <a:bodyPr rtlCol="0"/>
          <a:lstStyle/>
          <a:p>
            <a:pPr rtl="0"/>
            <a:fld id="{022B156B-59AE-415F-B24B-8756D48BB977}" type="slidenum">
              <a:rPr/>
              <a:pPr/>
              <a:t>‹#›</a:t>
            </a:fld>
            <a:endParaRPr/>
          </a:p>
        </p:txBody>
      </p:sp>
      <p:sp>
        <p:nvSpPr>
          <p:cNvPr id="7" name="Stopka — symbol zastępczy 6"/>
          <p:cNvSpPr>
            <a:spLocks noGrp="1"/>
          </p:cNvSpPr>
          <p:nvPr>
            <p:ph type="ftr" sz="quarter" idx="11"/>
          </p:nvPr>
        </p:nvSpPr>
        <p:spPr/>
        <p:txBody>
          <a:bodyPr rtlCol="0"/>
          <a:lstStyle/>
          <a:p>
            <a:pPr rtl="0"/>
            <a:endParaRPr/>
          </a:p>
        </p:txBody>
      </p:sp>
      <p:sp>
        <p:nvSpPr>
          <p:cNvPr id="6" name="Data — symbol zastępczy 5"/>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pl-PL"/>
              <a:t>Kliknij, aby edytować styl</a:t>
            </a:r>
            <a:endParaRPr dirty="0"/>
          </a:p>
        </p:txBody>
      </p:sp>
      <p:sp>
        <p:nvSpPr>
          <p:cNvPr id="3" name="Zawartość — symbol zastępczy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dirty="0"/>
          </a:p>
        </p:txBody>
      </p:sp>
      <p:sp>
        <p:nvSpPr>
          <p:cNvPr id="4" name="Tekst — symbol zastępczy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Edytuj style wzorca tekstu</a:t>
            </a:r>
          </a:p>
        </p:txBody>
      </p:sp>
      <p:sp>
        <p:nvSpPr>
          <p:cNvPr id="7" name="Numer slajdu — symbol zastępczy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a:xfrm>
            <a:off x="8075611" y="6019801"/>
            <a:ext cx="1396260" cy="228600"/>
          </a:xfrm>
        </p:spPr>
        <p:txBody>
          <a:bodyPr rtlCol="0"/>
          <a:lstStyle/>
          <a:p>
            <a:pPr rtl="0"/>
            <a:r>
              <a:rPr lang="en-US"/>
              <a:t>2016-08-24</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pl-PL"/>
              <a:t>Kliknij, aby edytować styl</a:t>
            </a:r>
            <a:endParaRPr dirty="0"/>
          </a:p>
        </p:txBody>
      </p:sp>
      <p:grpSp>
        <p:nvGrpSpPr>
          <p:cNvPr id="8" name="Grupa 7"/>
          <p:cNvGrpSpPr/>
          <p:nvPr/>
        </p:nvGrpSpPr>
        <p:grpSpPr>
          <a:xfrm>
            <a:off x="595546" y="781398"/>
            <a:ext cx="6433398" cy="5053665"/>
            <a:chOff x="5162444" y="781398"/>
            <a:chExt cx="6433398" cy="5053665"/>
          </a:xfrm>
        </p:grpSpPr>
        <p:sp>
          <p:nvSpPr>
            <p:cNvPr id="9" name="Dowolny kształt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Dowolny kształt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a 10"/>
            <p:cNvGrpSpPr/>
            <p:nvPr/>
          </p:nvGrpSpPr>
          <p:grpSpPr>
            <a:xfrm>
              <a:off x="5814205" y="859113"/>
              <a:ext cx="5129146" cy="4880471"/>
              <a:chOff x="7856559" y="859113"/>
              <a:chExt cx="3086791" cy="4880471"/>
            </a:xfrm>
          </p:grpSpPr>
          <p:sp>
            <p:nvSpPr>
              <p:cNvPr id="20" name="Dowolny kształt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Dowolny kształt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Dowolny kształt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Dowolny kształt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Dowolny kształt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Dowolny kształt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Dowolny kształt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Dowolny kształt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Dowolny kształt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Dowolny kształt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Obraz — symbol zastępczy 2" descr="Pusty symbol zastępczy pozwalający dodać obraz. Kliknij symbol zastępczy i wybierz obraz, który chcesz dodać."/>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a:t>Kliknij ikonę, aby dodać obraz</a:t>
            </a:r>
            <a:endParaRPr dirty="0"/>
          </a:p>
        </p:txBody>
      </p:sp>
      <p:sp>
        <p:nvSpPr>
          <p:cNvPr id="4" name="Tekst — symbol zastępczy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Edytuj style wzorca tekstu</a:t>
            </a:r>
          </a:p>
        </p:txBody>
      </p:sp>
      <p:sp>
        <p:nvSpPr>
          <p:cNvPr id="7" name="Numer slajdu — symbol zastępczy 6"/>
          <p:cNvSpPr>
            <a:spLocks noGrp="1"/>
          </p:cNvSpPr>
          <p:nvPr>
            <p:ph type="sldNum" sz="quarter" idx="12"/>
          </p:nvPr>
        </p:nvSpPr>
        <p:spPr/>
        <p:txBody>
          <a:bodyPr rtlCol="0"/>
          <a:lstStyle/>
          <a:p>
            <a:pPr rtl="0"/>
            <a:fld id="{022B156B-59AE-415F-B24B-8756D48BB977}" type="slidenum">
              <a:rPr/>
              <a:t>‹#›</a:t>
            </a:fld>
            <a:endParaRP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pionowy — symbol zastępczy 2"/>
          <p:cNvSpPr>
            <a:spLocks noGrp="1"/>
          </p:cNvSpPr>
          <p:nvPr>
            <p:ph type="body" orient="vert" idx="1"/>
          </p:nvPr>
        </p:nvSpPr>
        <p:spPr/>
        <p:txBody>
          <a:bodyPr vert="eaVert" rtlCol="0"/>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6" name="Numer slajdu — symbol zastępczy 5"/>
          <p:cNvSpPr>
            <a:spLocks noGrp="1"/>
          </p:cNvSpPr>
          <p:nvPr>
            <p:ph type="sldNum" sz="quarter" idx="12"/>
          </p:nvPr>
        </p:nvSpPr>
        <p:spPr/>
        <p:txBody>
          <a:bodyPr rtlCol="0"/>
          <a:lstStyle/>
          <a:p>
            <a:pPr rtl="0"/>
            <a:fld id="{022B156B-59AE-415F-B24B-8756D48BB977}" type="slidenum">
              <a:rPr/>
              <a:t>‹#›</a:t>
            </a:fld>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624268" y="304800"/>
            <a:ext cx="1729531" cy="5676900"/>
          </a:xfrm>
        </p:spPr>
        <p:txBody>
          <a:bodyPr vert="eaVert" rtlCol="0"/>
          <a:lstStyle/>
          <a:p>
            <a:pPr rtl="0"/>
            <a:r>
              <a:rPr lang="pl-PL"/>
              <a:t>Kliknij, aby edytować styl</a:t>
            </a:r>
            <a:endParaRPr/>
          </a:p>
        </p:txBody>
      </p:sp>
      <p:sp>
        <p:nvSpPr>
          <p:cNvPr id="3" name="Tekst pionowy — symbol zastępczy 2"/>
          <p:cNvSpPr>
            <a:spLocks noGrp="1"/>
          </p:cNvSpPr>
          <p:nvPr>
            <p:ph type="body" orient="vert" idx="1"/>
          </p:nvPr>
        </p:nvSpPr>
        <p:spPr>
          <a:xfrm>
            <a:off x="838199" y="304800"/>
            <a:ext cx="8633671" cy="5676900"/>
          </a:xfrm>
        </p:spPr>
        <p:txBody>
          <a:bodyPr vert="eaVert" rtlCol="0"/>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6" name="Numer slajdu — symbol zastępczy 5"/>
          <p:cNvSpPr>
            <a:spLocks noGrp="1"/>
          </p:cNvSpPr>
          <p:nvPr>
            <p:ph type="sldNum" sz="quarter" idx="12"/>
          </p:nvPr>
        </p:nvSpPr>
        <p:spPr/>
        <p:txBody>
          <a:bodyPr rtlCol="0"/>
          <a:lstStyle/>
          <a:p>
            <a:pPr rtl="0"/>
            <a:fld id="{022B156B-59AE-415F-B24B-8756D48BB977}" type="slidenum">
              <a:rPr/>
              <a:t>‹#›</a:t>
            </a:fld>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idx="1"/>
          </p:nvPr>
        </p:nvSpPr>
        <p:spPr/>
        <p:txBody>
          <a:bodyPr rtlCol="0"/>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6" name="Numer slajdu — symbol zastępczy 5"/>
          <p:cNvSpPr>
            <a:spLocks noGrp="1"/>
          </p:cNvSpPr>
          <p:nvPr>
            <p:ph type="sldNum" sz="quarter" idx="12"/>
          </p:nvPr>
        </p:nvSpPr>
        <p:spPr/>
        <p:txBody>
          <a:bodyPr rtlCol="0"/>
          <a:lstStyle/>
          <a:p>
            <a:pPr rtl="0"/>
            <a:fld id="{022B156B-59AE-415F-B24B-8756D48BB977}" type="slidenum">
              <a:rPr/>
              <a:t>‹#›</a:t>
            </a:fld>
            <a:endParaRPr dirty="0"/>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pl-PL"/>
              <a:t>Kliknij, aby edytować styl</a:t>
            </a:r>
            <a:endParaRPr/>
          </a:p>
        </p:txBody>
      </p:sp>
      <p:sp>
        <p:nvSpPr>
          <p:cNvPr id="3" name="Tekst — symbol zastępczy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l-PL"/>
              <a:t>Edytuj style wzorca tekstu</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sz="half" idx="1"/>
          </p:nvPr>
        </p:nvSpPr>
        <p:spPr>
          <a:xfrm>
            <a:off x="1065212" y="1825625"/>
            <a:ext cx="4954588" cy="4187952"/>
          </a:xfrm>
        </p:spPr>
        <p:txBody>
          <a:bodyPr rtlCol="0"/>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Zawartość — symbol zastępczy 3"/>
          <p:cNvSpPr>
            <a:spLocks noGrp="1"/>
          </p:cNvSpPr>
          <p:nvPr>
            <p:ph sz="half" idx="2"/>
          </p:nvPr>
        </p:nvSpPr>
        <p:spPr>
          <a:xfrm>
            <a:off x="6172200" y="1825625"/>
            <a:ext cx="4951414" cy="4187952"/>
          </a:xfrm>
        </p:spPr>
        <p:txBody>
          <a:bodyPr rtlCol="0"/>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7" name="Numer slajdu — symbol zastępczy 6"/>
          <p:cNvSpPr>
            <a:spLocks noGrp="1"/>
          </p:cNvSpPr>
          <p:nvPr>
            <p:ph type="sldNum" sz="quarter" idx="12"/>
          </p:nvPr>
        </p:nvSpPr>
        <p:spPr/>
        <p:txBody>
          <a:bodyPr rtlCol="0"/>
          <a:lstStyle/>
          <a:p>
            <a:pPr rtl="0"/>
            <a:fld id="{022B156B-59AE-415F-B24B-8756D48BB977}" type="slidenum">
              <a:rPr/>
              <a:t>‹#›</a:t>
            </a:fld>
            <a:endParaRP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 symbol zastępczy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Edytuj style wzorca tekstu</a:t>
            </a:r>
          </a:p>
        </p:txBody>
      </p:sp>
      <p:sp>
        <p:nvSpPr>
          <p:cNvPr id="4" name="Zawartość — symbol zastępczy 3"/>
          <p:cNvSpPr>
            <a:spLocks noGrp="1"/>
          </p:cNvSpPr>
          <p:nvPr>
            <p:ph sz="half" idx="2"/>
          </p:nvPr>
        </p:nvSpPr>
        <p:spPr>
          <a:xfrm>
            <a:off x="1069848" y="2505075"/>
            <a:ext cx="4956048" cy="3476625"/>
          </a:xfrm>
        </p:spPr>
        <p:txBody>
          <a:bodyPr rtlCol="0"/>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Tekst — symbol zastępczy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Edytuj style wzorca tekstu</a:t>
            </a:r>
          </a:p>
        </p:txBody>
      </p:sp>
      <p:sp>
        <p:nvSpPr>
          <p:cNvPr id="6" name="Zawartość — symbol zastępczy 5"/>
          <p:cNvSpPr>
            <a:spLocks noGrp="1"/>
          </p:cNvSpPr>
          <p:nvPr>
            <p:ph sz="quarter" idx="4"/>
          </p:nvPr>
        </p:nvSpPr>
        <p:spPr>
          <a:xfrm>
            <a:off x="6172200" y="2505075"/>
            <a:ext cx="4956048" cy="3476625"/>
          </a:xfrm>
        </p:spPr>
        <p:txBody>
          <a:bodyPr rtlCol="0"/>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9" name="Numer slajdu — symbol zastępczy 8"/>
          <p:cNvSpPr>
            <a:spLocks noGrp="1"/>
          </p:cNvSpPr>
          <p:nvPr>
            <p:ph type="sldNum" sz="quarter" idx="12"/>
          </p:nvPr>
        </p:nvSpPr>
        <p:spPr/>
        <p:txBody>
          <a:bodyPr rtlCol="0"/>
          <a:lstStyle/>
          <a:p>
            <a:pPr rtl="0"/>
            <a:fld id="{022B156B-59AE-415F-B24B-8756D48BB977}" type="slidenum">
              <a:rPr/>
              <a:t>‹#›</a:t>
            </a:fld>
            <a:endParaRPr/>
          </a:p>
        </p:txBody>
      </p:sp>
      <p:sp>
        <p:nvSpPr>
          <p:cNvPr id="8" name="Stopka — symbol zastępczy 7"/>
          <p:cNvSpPr>
            <a:spLocks noGrp="1"/>
          </p:cNvSpPr>
          <p:nvPr>
            <p:ph type="ftr" sz="quarter" idx="11"/>
          </p:nvPr>
        </p:nvSpPr>
        <p:spPr/>
        <p:txBody>
          <a:bodyPr rtlCol="0"/>
          <a:lstStyle/>
          <a:p>
            <a:pPr rtl="0"/>
            <a:endParaRPr/>
          </a:p>
        </p:txBody>
      </p:sp>
      <p:sp>
        <p:nvSpPr>
          <p:cNvPr id="7" name="Data — symbol zastępczy 6"/>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5" name="Numer slajdu — symbol zastępczy 4"/>
          <p:cNvSpPr>
            <a:spLocks noGrp="1"/>
          </p:cNvSpPr>
          <p:nvPr>
            <p:ph type="sldNum" sz="quarter" idx="12"/>
          </p:nvPr>
        </p:nvSpPr>
        <p:spPr/>
        <p:txBody>
          <a:bodyPr rtlCol="0"/>
          <a:lstStyle/>
          <a:p>
            <a:pPr rtl="0"/>
            <a:fld id="{022B156B-59AE-415F-B24B-8756D48BB977}" type="slidenum">
              <a:rPr/>
              <a:t>‹#›</a:t>
            </a:fld>
            <a:endParaRPr/>
          </a:p>
        </p:txBody>
      </p:sp>
      <p:sp>
        <p:nvSpPr>
          <p:cNvPr id="4" name="Stopka — symbol zastępczy 3"/>
          <p:cNvSpPr>
            <a:spLocks noGrp="1"/>
          </p:cNvSpPr>
          <p:nvPr>
            <p:ph type="ftr" sz="quarter" idx="11"/>
          </p:nvPr>
        </p:nvSpPr>
        <p:spPr/>
        <p:txBody>
          <a:bodyPr rtlCol="0"/>
          <a:lstStyle/>
          <a:p>
            <a:pPr rtl="0"/>
            <a:endParaRPr/>
          </a:p>
        </p:txBody>
      </p:sp>
      <p:sp>
        <p:nvSpPr>
          <p:cNvPr id="3" name="Data — symbol zastępczy 2"/>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Numer slajdu — symbol zastępczy 3"/>
          <p:cNvSpPr>
            <a:spLocks noGrp="1"/>
          </p:cNvSpPr>
          <p:nvPr>
            <p:ph type="sldNum" sz="quarter" idx="12"/>
          </p:nvPr>
        </p:nvSpPr>
        <p:spPr/>
        <p:txBody>
          <a:bodyPr rtlCol="0"/>
          <a:lstStyle/>
          <a:p>
            <a:pPr rtl="0"/>
            <a:fld id="{022B156B-59AE-415F-B24B-8756D48BB977}" type="slidenum">
              <a:rPr/>
              <a:t>‹#›</a:t>
            </a:fld>
            <a:endParaRPr/>
          </a:p>
        </p:txBody>
      </p:sp>
      <p:sp>
        <p:nvSpPr>
          <p:cNvPr id="3" name="Stopka — symbol zastępczy 2"/>
          <p:cNvSpPr>
            <a:spLocks noGrp="1"/>
          </p:cNvSpPr>
          <p:nvPr>
            <p:ph type="ftr" sz="quarter" idx="11"/>
          </p:nvPr>
        </p:nvSpPr>
        <p:spPr/>
        <p:txBody>
          <a:bodyPr rtlCol="0"/>
          <a:lstStyle/>
          <a:p>
            <a:pPr rtl="0"/>
            <a:endParaRPr/>
          </a:p>
        </p:txBody>
      </p:sp>
      <p:sp>
        <p:nvSpPr>
          <p:cNvPr id="2" name="Data — symbol zastępczy 1"/>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wa obrazy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065212" y="304799"/>
            <a:ext cx="10058402" cy="1216152"/>
          </a:xfrm>
        </p:spPr>
        <p:txBody>
          <a:bodyPr rtlCol="0"/>
          <a:lstStyle>
            <a:lvl1pPr algn="l" rtl="0">
              <a:defRPr/>
            </a:lvl1pPr>
          </a:lstStyle>
          <a:p>
            <a:pPr rtl="0"/>
            <a:r>
              <a:rPr lang="pl-PL"/>
              <a:t>Kliknij, aby edytować styl</a:t>
            </a:r>
            <a:endParaRPr lang="pl"/>
          </a:p>
        </p:txBody>
      </p:sp>
      <p:grpSp>
        <p:nvGrpSpPr>
          <p:cNvPr id="9" name="Grupa 8"/>
          <p:cNvGrpSpPr/>
          <p:nvPr/>
        </p:nvGrpSpPr>
        <p:grpSpPr>
          <a:xfrm>
            <a:off x="1052422" y="1733550"/>
            <a:ext cx="4360503" cy="3050038"/>
            <a:chOff x="895350" y="3313113"/>
            <a:chExt cx="3613151" cy="2790825"/>
          </a:xfrm>
          <a:solidFill>
            <a:schemeClr val="tx1">
              <a:lumMod val="50000"/>
            </a:schemeClr>
          </a:solidFill>
        </p:grpSpPr>
        <p:sp>
          <p:nvSpPr>
            <p:cNvPr id="10"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Obraz — symbol zastępczy 33" descr="Pusty symbol zastępczy pozwalający dodać obraz. Kliknij symbol zastępczy i wybierz obraz, który chcesz dodać."/>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pl-PL"/>
              <a:t>Kliknij ikonę, aby dodać obraz</a:t>
            </a:r>
            <a:endParaRPr dirty="0"/>
          </a:p>
        </p:txBody>
      </p:sp>
      <p:sp>
        <p:nvSpPr>
          <p:cNvPr id="39" name="Tekst — symbol zastępczy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Edytuj style wzorca tekstu</a:t>
            </a:r>
          </a:p>
        </p:txBody>
      </p:sp>
      <p:grpSp>
        <p:nvGrpSpPr>
          <p:cNvPr id="22" name="Grupa 21"/>
          <p:cNvGrpSpPr/>
          <p:nvPr/>
        </p:nvGrpSpPr>
        <p:grpSpPr>
          <a:xfrm>
            <a:off x="6763111" y="1733550"/>
            <a:ext cx="4360503" cy="3050038"/>
            <a:chOff x="895350" y="3313113"/>
            <a:chExt cx="3613151" cy="2790825"/>
          </a:xfrm>
          <a:solidFill>
            <a:schemeClr val="tx1">
              <a:lumMod val="50000"/>
            </a:schemeClr>
          </a:solidFill>
        </p:grpSpPr>
        <p:sp>
          <p:nvSpPr>
            <p:cNvPr id="2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Obraz — symbol zastępczy 33" descr="Pusty symbol zastępczy pozwalający dodać obraz. Kliknij symbol zastępczy i wybierz obraz, który chcesz dodać."/>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pl-PL"/>
              <a:t>Kliknij ikonę, aby dodać obraz</a:t>
            </a:r>
            <a:endParaRPr dirty="0"/>
          </a:p>
        </p:txBody>
      </p:sp>
      <p:sp>
        <p:nvSpPr>
          <p:cNvPr id="40" name="Tekst — symbol zastępczy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Edytuj style wzorca tekstu</a:t>
            </a:r>
          </a:p>
        </p:txBody>
      </p:sp>
      <p:sp>
        <p:nvSpPr>
          <p:cNvPr id="8" name="Numer slajdu — symbol zastępczy 7"/>
          <p:cNvSpPr>
            <a:spLocks noGrp="1"/>
          </p:cNvSpPr>
          <p:nvPr>
            <p:ph type="sldNum" sz="quarter" idx="12"/>
          </p:nvPr>
        </p:nvSpPr>
        <p:spPr/>
        <p:txBody>
          <a:bodyPr rtlCol="0"/>
          <a:lstStyle/>
          <a:p>
            <a:pPr rtl="0"/>
            <a:fld id="{022B156B-59AE-415F-B24B-8756D48BB977}" type="slidenum">
              <a:rPr/>
              <a:pPr/>
              <a:t>‹#›</a:t>
            </a:fld>
            <a:endParaRPr/>
          </a:p>
        </p:txBody>
      </p:sp>
      <p:sp>
        <p:nvSpPr>
          <p:cNvPr id="7" name="Stopka — symbol zastępczy 6"/>
          <p:cNvSpPr>
            <a:spLocks noGrp="1"/>
          </p:cNvSpPr>
          <p:nvPr>
            <p:ph type="ftr" sz="quarter" idx="11"/>
          </p:nvPr>
        </p:nvSpPr>
        <p:spPr/>
        <p:txBody>
          <a:bodyPr rtlCol="0"/>
          <a:lstStyle/>
          <a:p>
            <a:pPr rtl="0"/>
            <a:endParaRPr/>
          </a:p>
        </p:txBody>
      </p:sp>
      <p:sp>
        <p:nvSpPr>
          <p:cNvPr id="6" name="Data — symbol zastępczy 5"/>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zy obrazy z podpisam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pl"/>
          </a:p>
        </p:txBody>
      </p:sp>
      <p:grpSp>
        <p:nvGrpSpPr>
          <p:cNvPr id="52" name="Grupa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Obraz — symbol zastępczy 33" descr="Pusty symbol zastępczy pozwalający dodać obraz. Kliknij symbol zastępczy i wybierz obraz, który chcesz dodać."/>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pl-PL"/>
              <a:t>Kliknij ikonę, aby dodać obraz</a:t>
            </a:r>
            <a:endParaRPr dirty="0"/>
          </a:p>
        </p:txBody>
      </p:sp>
      <p:sp>
        <p:nvSpPr>
          <p:cNvPr id="81" name="Tekst — symbol zastępczy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Edytuj style wzorca tekstu</a:t>
            </a:r>
          </a:p>
        </p:txBody>
      </p:sp>
      <p:grpSp>
        <p:nvGrpSpPr>
          <p:cNvPr id="84" name="Grupa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Obraz — symbol zastępczy 33" descr="Pusty symbol zastępczy pozwalający dodać obraz. Kliknij symbol zastępczy i wybierz obraz, który chcesz dodać."/>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pl-PL"/>
              <a:t>Kliknij ikonę, aby dodać obraz</a:t>
            </a:r>
            <a:endParaRPr dirty="0"/>
          </a:p>
        </p:txBody>
      </p:sp>
      <p:sp>
        <p:nvSpPr>
          <p:cNvPr id="82" name="Tekst — symbol zastępczy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Edytuj style wzorca tekstu</a:t>
            </a:r>
          </a:p>
        </p:txBody>
      </p:sp>
      <p:grpSp>
        <p:nvGrpSpPr>
          <p:cNvPr id="97" name="Grupa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Obraz — symbol zastępczy 33" descr="Pusty symbol zastępczy pozwalający dodać obraz. Kliknij symbol zastępczy i wybierz obraz, który chcesz dodać."/>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pl-PL"/>
              <a:t>Kliknij ikonę, aby dodać obraz</a:t>
            </a:r>
            <a:endParaRPr dirty="0"/>
          </a:p>
        </p:txBody>
      </p:sp>
      <p:sp>
        <p:nvSpPr>
          <p:cNvPr id="83" name="Tekst — symbol zastępczy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Edytuj style wzorca tekstu</a:t>
            </a:r>
          </a:p>
        </p:txBody>
      </p:sp>
      <p:sp>
        <p:nvSpPr>
          <p:cNvPr id="8" name="Numer slajdu — symbol zastępczy 7"/>
          <p:cNvSpPr>
            <a:spLocks noGrp="1"/>
          </p:cNvSpPr>
          <p:nvPr>
            <p:ph type="sldNum" sz="quarter" idx="12"/>
          </p:nvPr>
        </p:nvSpPr>
        <p:spPr/>
        <p:txBody>
          <a:bodyPr rtlCol="0"/>
          <a:lstStyle/>
          <a:p>
            <a:pPr rtl="0"/>
            <a:fld id="{022B156B-59AE-415F-B24B-8756D48BB977}" type="slidenum">
              <a:rPr/>
              <a:pPr/>
              <a:t>‹#›</a:t>
            </a:fld>
            <a:endParaRPr/>
          </a:p>
        </p:txBody>
      </p:sp>
      <p:sp>
        <p:nvSpPr>
          <p:cNvPr id="7" name="Stopka — symbol zastępczy 6"/>
          <p:cNvSpPr>
            <a:spLocks noGrp="1"/>
          </p:cNvSpPr>
          <p:nvPr>
            <p:ph type="ftr" sz="quarter" idx="11"/>
          </p:nvPr>
        </p:nvSpPr>
        <p:spPr/>
        <p:txBody>
          <a:bodyPr rtlCol="0"/>
          <a:lstStyle/>
          <a:p>
            <a:pPr rtl="0"/>
            <a:endParaRPr/>
          </a:p>
        </p:txBody>
      </p:sp>
      <p:sp>
        <p:nvSpPr>
          <p:cNvPr id="6" name="Data — symbol zastępczy 5"/>
          <p:cNvSpPr>
            <a:spLocks noGrp="1"/>
          </p:cNvSpPr>
          <p:nvPr>
            <p:ph type="dt" sz="half" idx="10"/>
          </p:nvPr>
        </p:nvSpPr>
        <p:spPr/>
        <p:txBody>
          <a:bodyPr rtlCol="0"/>
          <a:lstStyle/>
          <a:p>
            <a:pPr rtl="0"/>
            <a:r>
              <a:rPr lang="en-US"/>
              <a:t>2016-08-24</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pl"/>
              <a:t>Kliknij, aby edytować styl wzorca tytułu</a:t>
            </a:r>
            <a:endParaRPr/>
          </a:p>
        </p:txBody>
      </p:sp>
      <p:sp>
        <p:nvSpPr>
          <p:cNvPr id="3" name="Tekst — symbol zastępczy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pl"/>
              <a:t>Edytuj style wzorca tekstu</a:t>
            </a:r>
          </a:p>
          <a:p>
            <a:pPr lvl="1" rtl="0"/>
            <a:r>
              <a:rPr lang="pl"/>
              <a:t>Drugi poziom</a:t>
            </a:r>
          </a:p>
          <a:p>
            <a:pPr lvl="2" rtl="0"/>
            <a:r>
              <a:rPr lang="pl"/>
              <a:t>Trzeci poziom</a:t>
            </a:r>
          </a:p>
          <a:p>
            <a:pPr lvl="3" rtl="0"/>
            <a:r>
              <a:rPr lang="pl"/>
              <a:t>Czwarty poziom</a:t>
            </a:r>
          </a:p>
          <a:p>
            <a:pPr lvl="4" rtl="0"/>
            <a:r>
              <a:rPr lang="pl"/>
              <a:t>Piąty poziom</a:t>
            </a:r>
            <a:endParaRPr/>
          </a:p>
        </p:txBody>
      </p:sp>
      <p:sp>
        <p:nvSpPr>
          <p:cNvPr id="6" name="Numer slajdu — symbol zastępczy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Stopka — symbol zastępczy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n-US"/>
          </a:p>
        </p:txBody>
      </p:sp>
      <p:sp>
        <p:nvSpPr>
          <p:cNvPr id="4" name="Data — symbol zastępczy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2016-08-24</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825380" y="1752600"/>
            <a:ext cx="7298233" cy="1828800"/>
          </a:xfrm>
        </p:spPr>
        <p:txBody>
          <a:bodyPr rtlCol="0"/>
          <a:lstStyle/>
          <a:p>
            <a:pPr rtl="0"/>
            <a:r>
              <a:rPr lang="pl-PL" dirty="0"/>
              <a:t>Bezpieczne Wakacje</a:t>
            </a:r>
            <a:br>
              <a:rPr lang="pl-PL" dirty="0"/>
            </a:br>
            <a:r>
              <a:rPr lang="pl-PL" dirty="0"/>
              <a:t>- porady dla dzieci</a:t>
            </a:r>
            <a:endParaRPr lang="pl" dirty="0"/>
          </a:p>
        </p:txBody>
      </p:sp>
      <p:sp>
        <p:nvSpPr>
          <p:cNvPr id="3" name="Podtytuł 2"/>
          <p:cNvSpPr>
            <a:spLocks noGrp="1"/>
          </p:cNvSpPr>
          <p:nvPr>
            <p:ph type="subTitle" idx="1"/>
          </p:nvPr>
        </p:nvSpPr>
        <p:spPr/>
        <p:txBody>
          <a:bodyPr rtlCol="0"/>
          <a:lstStyle/>
          <a:p>
            <a:pPr rtl="0"/>
            <a:r>
              <a:rPr lang="pl-PL" dirty="0"/>
              <a:t>Komenda Powiatowa Policji w Działdowie</a:t>
            </a:r>
            <a:endParaRPr lang="pl" dirty="0"/>
          </a:p>
        </p:txBody>
      </p:sp>
      <p:pic>
        <p:nvPicPr>
          <p:cNvPr id="5" name="Obraz 4">
            <a:extLst>
              <a:ext uri="{FF2B5EF4-FFF2-40B4-BE49-F238E27FC236}">
                <a16:creationId xmlns:a16="http://schemas.microsoft.com/office/drawing/2014/main" id="{6736A7A9-BF47-4D99-B72E-E0568410BAE4}"/>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59335" y="877340"/>
            <a:ext cx="3840480" cy="3140985"/>
          </a:xfrm>
        </p:spPr>
        <p:txBody>
          <a:bodyPr rtlCol="0"/>
          <a:lstStyle/>
          <a:p>
            <a:pPr algn="ctr" rtl="0"/>
            <a:r>
              <a:rPr lang="pl-PL" dirty="0"/>
              <a:t>Jeśli potrzebujesz pomocy, ZADZWOŃ!</a:t>
            </a:r>
            <a:endParaRPr lang="pl" dirty="0"/>
          </a:p>
        </p:txBody>
      </p:sp>
      <p:sp>
        <p:nvSpPr>
          <p:cNvPr id="6" name="Prostokąt 5">
            <a:extLst>
              <a:ext uri="{FF2B5EF4-FFF2-40B4-BE49-F238E27FC236}">
                <a16:creationId xmlns:a16="http://schemas.microsoft.com/office/drawing/2014/main" id="{050E631C-ABD3-4196-BFE5-AAD543B24C74}"/>
              </a:ext>
            </a:extLst>
          </p:cNvPr>
          <p:cNvSpPr/>
          <p:nvPr/>
        </p:nvSpPr>
        <p:spPr>
          <a:xfrm>
            <a:off x="1451270" y="1425119"/>
            <a:ext cx="4714639" cy="3693319"/>
          </a:xfrm>
          <a:prstGeom prst="rect">
            <a:avLst/>
          </a:prstGeom>
        </p:spPr>
        <p:txBody>
          <a:bodyPr wrap="square">
            <a:spAutoFit/>
          </a:bodyPr>
          <a:lstStyle/>
          <a:p>
            <a:pPr algn="just">
              <a:spcBef>
                <a:spcPts val="0"/>
              </a:spcBef>
              <a:buClr>
                <a:schemeClr val="accent1"/>
              </a:buClr>
            </a:pPr>
            <a:r>
              <a:rPr lang="pl-PL" b="1" dirty="0">
                <a:solidFill>
                  <a:schemeClr val="tx2"/>
                </a:solidFill>
              </a:rPr>
              <a:t>Numery alarmowe</a:t>
            </a:r>
          </a:p>
          <a:p>
            <a:pPr algn="just">
              <a:spcBef>
                <a:spcPts val="0"/>
              </a:spcBef>
              <a:buClr>
                <a:schemeClr val="accent1"/>
              </a:buClr>
            </a:pPr>
            <a:endParaRPr lang="pl-PL" b="1" dirty="0">
              <a:solidFill>
                <a:schemeClr val="tx2"/>
              </a:solidFill>
            </a:endParaRPr>
          </a:p>
          <a:p>
            <a:pPr marL="285750" indent="-285750" algn="just">
              <a:spcBef>
                <a:spcPts val="0"/>
              </a:spcBef>
              <a:buClr>
                <a:schemeClr val="accent1"/>
              </a:buClr>
              <a:buFont typeface="Arial" panose="020B0604020202020204" pitchFamily="34" charset="0"/>
              <a:buChar char="•"/>
            </a:pPr>
            <a:r>
              <a:rPr lang="pl-PL" b="1" dirty="0">
                <a:solidFill>
                  <a:schemeClr val="tx2"/>
                </a:solidFill>
              </a:rPr>
              <a:t>112</a:t>
            </a:r>
          </a:p>
          <a:p>
            <a:pPr marL="285750" indent="-285750" algn="just">
              <a:spcBef>
                <a:spcPts val="0"/>
              </a:spcBef>
              <a:buClr>
                <a:schemeClr val="accent1"/>
              </a:buClr>
              <a:buFont typeface="Arial" panose="020B0604020202020204" pitchFamily="34" charset="0"/>
              <a:buChar char="•"/>
            </a:pPr>
            <a:r>
              <a:rPr lang="pl-PL" b="1" dirty="0">
                <a:solidFill>
                  <a:schemeClr val="tx2"/>
                </a:solidFill>
              </a:rPr>
              <a:t>997</a:t>
            </a:r>
            <a:r>
              <a:rPr lang="pl-PL" dirty="0">
                <a:solidFill>
                  <a:schemeClr val="tx2"/>
                </a:solidFill>
              </a:rPr>
              <a:t> - Policja</a:t>
            </a:r>
          </a:p>
          <a:p>
            <a:pPr marL="285750" indent="-285750" algn="just">
              <a:spcBef>
                <a:spcPts val="0"/>
              </a:spcBef>
              <a:buClr>
                <a:schemeClr val="accent1"/>
              </a:buClr>
              <a:buFont typeface="Arial" panose="020B0604020202020204" pitchFamily="34" charset="0"/>
              <a:buChar char="•"/>
            </a:pPr>
            <a:r>
              <a:rPr lang="pl-PL" b="1" dirty="0">
                <a:solidFill>
                  <a:schemeClr val="tx2"/>
                </a:solidFill>
              </a:rPr>
              <a:t>998</a:t>
            </a:r>
            <a:r>
              <a:rPr lang="pl-PL" dirty="0">
                <a:solidFill>
                  <a:schemeClr val="tx2"/>
                </a:solidFill>
              </a:rPr>
              <a:t> - Straż Pożarna</a:t>
            </a:r>
          </a:p>
          <a:p>
            <a:pPr marL="285750" indent="-285750" algn="just">
              <a:spcBef>
                <a:spcPts val="0"/>
              </a:spcBef>
              <a:buClr>
                <a:schemeClr val="accent1"/>
              </a:buClr>
              <a:buFont typeface="Arial" panose="020B0604020202020204" pitchFamily="34" charset="0"/>
              <a:buChar char="•"/>
            </a:pPr>
            <a:r>
              <a:rPr lang="pl-PL" b="1" dirty="0">
                <a:solidFill>
                  <a:schemeClr val="tx2"/>
                </a:solidFill>
              </a:rPr>
              <a:t>999</a:t>
            </a:r>
            <a:r>
              <a:rPr lang="pl-PL" dirty="0">
                <a:solidFill>
                  <a:schemeClr val="tx2"/>
                </a:solidFill>
              </a:rPr>
              <a:t> - Pogotowie Ratunkowe</a:t>
            </a:r>
          </a:p>
          <a:p>
            <a:pPr marL="285750" indent="-285750" algn="just">
              <a:spcBef>
                <a:spcPts val="0"/>
              </a:spcBef>
              <a:buClr>
                <a:schemeClr val="accent1"/>
              </a:buClr>
              <a:buFont typeface="Arial" panose="020B0604020202020204" pitchFamily="34" charset="0"/>
              <a:buChar char="•"/>
            </a:pPr>
            <a:endParaRPr lang="pl-PL" dirty="0">
              <a:solidFill>
                <a:schemeClr val="tx2"/>
              </a:solidFill>
            </a:endParaRPr>
          </a:p>
          <a:p>
            <a:pPr algn="just">
              <a:spcBef>
                <a:spcPts val="0"/>
              </a:spcBef>
              <a:buClr>
                <a:schemeClr val="accent1"/>
              </a:buClr>
            </a:pPr>
            <a:r>
              <a:rPr lang="pl-PL" dirty="0">
                <a:solidFill>
                  <a:schemeClr val="tx2"/>
                </a:solidFill>
              </a:rPr>
              <a:t>Inne numery alarmowe</a:t>
            </a:r>
          </a:p>
          <a:p>
            <a:pPr marL="285750" indent="-285750" algn="just">
              <a:spcBef>
                <a:spcPts val="0"/>
              </a:spcBef>
              <a:buClr>
                <a:schemeClr val="accent1"/>
              </a:buClr>
              <a:buFont typeface="Arial" panose="020B0604020202020204" pitchFamily="34" charset="0"/>
              <a:buChar char="•"/>
            </a:pPr>
            <a:endParaRPr lang="pl-PL" dirty="0">
              <a:solidFill>
                <a:schemeClr val="tx2"/>
              </a:solidFill>
            </a:endParaRPr>
          </a:p>
          <a:p>
            <a:pPr marL="285750" indent="-285750" algn="just">
              <a:spcBef>
                <a:spcPts val="0"/>
              </a:spcBef>
              <a:buClr>
                <a:schemeClr val="accent1"/>
              </a:buClr>
              <a:buFont typeface="Arial" panose="020B0604020202020204" pitchFamily="34" charset="0"/>
              <a:buChar char="•"/>
            </a:pPr>
            <a:r>
              <a:rPr lang="pl-PL" b="1" dirty="0">
                <a:solidFill>
                  <a:schemeClr val="tx2"/>
                </a:solidFill>
              </a:rPr>
              <a:t>601 100 100 </a:t>
            </a:r>
            <a:r>
              <a:rPr lang="pl-PL" dirty="0">
                <a:solidFill>
                  <a:schemeClr val="tx2"/>
                </a:solidFill>
              </a:rPr>
              <a:t>numer ratunkowy nad wodą (WOPR i MOPR)</a:t>
            </a:r>
          </a:p>
          <a:p>
            <a:pPr marL="285750" indent="-285750" algn="just">
              <a:spcBef>
                <a:spcPts val="0"/>
              </a:spcBef>
              <a:buClr>
                <a:schemeClr val="accent1"/>
              </a:buClr>
              <a:buFont typeface="Arial" panose="020B0604020202020204" pitchFamily="34" charset="0"/>
              <a:buChar char="•"/>
            </a:pPr>
            <a:r>
              <a:rPr lang="pl-PL" b="1" dirty="0">
                <a:solidFill>
                  <a:schemeClr val="tx2"/>
                </a:solidFill>
              </a:rPr>
              <a:t>601 100 300 </a:t>
            </a:r>
            <a:r>
              <a:rPr lang="pl-PL" dirty="0">
                <a:solidFill>
                  <a:schemeClr val="tx2"/>
                </a:solidFill>
              </a:rPr>
              <a:t>numer ratunkowy w górach (GOPR i TOPR)</a:t>
            </a:r>
          </a:p>
        </p:txBody>
      </p:sp>
      <p:pic>
        <p:nvPicPr>
          <p:cNvPr id="8" name="Grafika 7" descr="Słuchawka">
            <a:extLst>
              <a:ext uri="{FF2B5EF4-FFF2-40B4-BE49-F238E27FC236}">
                <a16:creationId xmlns:a16="http://schemas.microsoft.com/office/drawing/2014/main" id="{662A5E88-7628-452D-9E6E-E846C27511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9121" y="1425119"/>
            <a:ext cx="529787" cy="529787"/>
          </a:xfrm>
          <a:prstGeom prst="rect">
            <a:avLst/>
          </a:prstGeom>
        </p:spPr>
      </p:pic>
      <p:pic>
        <p:nvPicPr>
          <p:cNvPr id="5" name="Obraz 4">
            <a:extLst>
              <a:ext uri="{FF2B5EF4-FFF2-40B4-BE49-F238E27FC236}">
                <a16:creationId xmlns:a16="http://schemas.microsoft.com/office/drawing/2014/main" id="{79979930-B5B9-4155-87FC-AE4AC38A7F65}"/>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9000"/>
                    </a14:imgEffect>
                  </a14:imgLayer>
                </a14:imgProps>
              </a:ext>
              <a:ext uri="{28A0092B-C50C-407E-A947-70E740481C1C}">
                <a14:useLocalDpi xmlns:a14="http://schemas.microsoft.com/office/drawing/2010/main" val="0"/>
              </a:ext>
            </a:extLst>
          </a:blip>
          <a:stretch>
            <a:fillRect/>
          </a:stretch>
        </p:blipFill>
        <p:spPr>
          <a:xfrm>
            <a:off x="8596661" y="4213390"/>
            <a:ext cx="1565827" cy="905048"/>
          </a:xfrm>
          <a:prstGeom prst="ellipse">
            <a:avLst/>
          </a:prstGeom>
          <a:ln>
            <a:noFill/>
          </a:ln>
          <a:effectLst>
            <a:softEdge rad="112500"/>
          </a:effectLst>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algn="ctr"/>
            <a:r>
              <a:rPr lang="pl-PL" b="1" dirty="0">
                <a:solidFill>
                  <a:schemeClr val="tx1"/>
                </a:solidFill>
              </a:rPr>
              <a:t>KONKURS - Artystyczny Przewodnik</a:t>
            </a:r>
          </a:p>
        </p:txBody>
      </p:sp>
      <p:sp>
        <p:nvSpPr>
          <p:cNvPr id="4" name="Zawartość — symbol zastępczy 3"/>
          <p:cNvSpPr>
            <a:spLocks noGrp="1"/>
          </p:cNvSpPr>
          <p:nvPr>
            <p:ph sz="half" idx="2"/>
          </p:nvPr>
        </p:nvSpPr>
        <p:spPr>
          <a:xfrm>
            <a:off x="3529226" y="1842345"/>
            <a:ext cx="7108014" cy="3476625"/>
          </a:xfrm>
        </p:spPr>
        <p:txBody>
          <a:bodyPr rtlCol="0">
            <a:normAutofit fontScale="92500" lnSpcReduction="10000"/>
          </a:bodyPr>
          <a:lstStyle/>
          <a:p>
            <a:pPr algn="just"/>
            <a:r>
              <a:rPr lang="pl-PL" dirty="0"/>
              <a:t>W ramach </a:t>
            </a:r>
            <a:r>
              <a:rPr lang="pl-PL" b="1" dirty="0"/>
              <a:t>V edycji ogólnopolskiej akcji</a:t>
            </a:r>
            <a:r>
              <a:rPr lang="pl-PL" dirty="0"/>
              <a:t> informacyjno-edukacyjnej pn. </a:t>
            </a:r>
            <a:r>
              <a:rPr lang="pl-PL" b="1" dirty="0"/>
              <a:t>„Kręci mnie bezpieczeństwo nad wodą” </a:t>
            </a:r>
            <a:r>
              <a:rPr lang="pl-PL" dirty="0"/>
              <a:t>został ogłoszony </a:t>
            </a:r>
            <a:r>
              <a:rPr lang="pl-PL" b="1" dirty="0"/>
              <a:t>konkurs plastyczno-filmowy „Artystyczny </a:t>
            </a:r>
            <a:r>
              <a:rPr lang="pl-PL" b="1" dirty="0" err="1"/>
              <a:t>przeWODNIK</a:t>
            </a:r>
            <a:r>
              <a:rPr lang="pl-PL" b="1" dirty="0"/>
              <a:t>"</a:t>
            </a:r>
            <a:r>
              <a:rPr lang="pl-PL" dirty="0"/>
              <a:t>, którego tematem jest zobrazowanie bezpiecznego sposobu zachowania osób przebywających w wodzie lub nad wodą, promocja zdrowego i aktywnego trybu życia oraz popularyzacja wśród dzieci i młodzieży wiedzy na temat bezpiecznych </a:t>
            </a:r>
            <a:r>
              <a:rPr lang="pl-PL" dirty="0" err="1"/>
              <a:t>zachowań</a:t>
            </a:r>
            <a:r>
              <a:rPr lang="pl-PL" dirty="0"/>
              <a:t> w wodzie i nad wodą.</a:t>
            </a:r>
            <a:endParaRPr lang="en-US" dirty="0"/>
          </a:p>
        </p:txBody>
      </p:sp>
      <p:pic>
        <p:nvPicPr>
          <p:cNvPr id="7" name="chart">
            <a:extLst>
              <a:ext uri="{FF2B5EF4-FFF2-40B4-BE49-F238E27FC236}">
                <a16:creationId xmlns:a16="http://schemas.microsoft.com/office/drawing/2014/main" id="{756A7D9E-E121-4D38-B33D-21E62F95F393}"/>
              </a:ext>
            </a:extLst>
          </p:cNvPr>
          <p:cNvPicPr>
            <a:picLocks noChangeAspect="1"/>
          </p:cNvPicPr>
          <p:nvPr/>
        </p:nvPicPr>
        <p:blipFill rotWithShape="1">
          <a:blip r:embed="rId2">
            <a:extLst/>
          </a:blip>
          <a:srcRect l="15241" r="7152"/>
          <a:stretch/>
        </p:blipFill>
        <p:spPr>
          <a:xfrm>
            <a:off x="700718" y="2237730"/>
            <a:ext cx="2605829" cy="2382539"/>
          </a:xfrm>
          <a:prstGeom prst="rect">
            <a:avLst/>
          </a:prstGeom>
          <a:ln>
            <a:noFill/>
          </a:ln>
          <a:effectLst>
            <a:softEdge rad="112500"/>
          </a:effectLst>
        </p:spPr>
      </p:pic>
      <p:pic>
        <p:nvPicPr>
          <p:cNvPr id="5" name="Obraz 4">
            <a:extLst>
              <a:ext uri="{FF2B5EF4-FFF2-40B4-BE49-F238E27FC236}">
                <a16:creationId xmlns:a16="http://schemas.microsoft.com/office/drawing/2014/main" id="{73829589-184A-4DC5-B43B-B0B123C707D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awartość — symbol zastępczy 3"/>
          <p:cNvSpPr>
            <a:spLocks noGrp="1"/>
          </p:cNvSpPr>
          <p:nvPr>
            <p:ph sz="half" idx="1"/>
          </p:nvPr>
        </p:nvSpPr>
        <p:spPr>
          <a:xfrm>
            <a:off x="1065212" y="1825625"/>
            <a:ext cx="9706252" cy="4187952"/>
          </a:xfrm>
        </p:spPr>
        <p:txBody>
          <a:bodyPr rtlCol="0">
            <a:normAutofit fontScale="85000" lnSpcReduction="20000"/>
          </a:bodyPr>
          <a:lstStyle/>
          <a:p>
            <a:pPr marL="0" indent="0" algn="ctr">
              <a:buNone/>
            </a:pPr>
            <a:r>
              <a:rPr lang="pl-PL" dirty="0"/>
              <a:t>W konkursie mogą wziąć udział osoby lub zespoły do 3 osób </a:t>
            </a:r>
            <a:r>
              <a:rPr lang="pl-PL" b="1" dirty="0"/>
              <a:t>w wieku od 5 do 18 lat</a:t>
            </a:r>
            <a:r>
              <a:rPr lang="pl-PL" dirty="0"/>
              <a:t>. </a:t>
            </a:r>
            <a:br>
              <a:rPr lang="pl-PL" dirty="0"/>
            </a:br>
            <a:r>
              <a:rPr lang="pl-PL" dirty="0"/>
              <a:t>Warunkiem uczestnictwa w konkursie jest </a:t>
            </a:r>
            <a:r>
              <a:rPr lang="pl-PL" b="1" dirty="0"/>
              <a:t>nadesłanie do 10 września  2021 </a:t>
            </a:r>
            <a:r>
              <a:rPr lang="pl-PL" dirty="0"/>
              <a:t>r., wykonanego indywidualnie lub zespołowo, rysunku, plakatu lub spotu filmowego w dwóch kategoriach wiekowych:</a:t>
            </a:r>
            <a:br>
              <a:rPr lang="pl-PL" dirty="0"/>
            </a:br>
            <a:br>
              <a:rPr lang="pl-PL" dirty="0"/>
            </a:br>
            <a:r>
              <a:rPr lang="pl-PL" b="1" dirty="0"/>
              <a:t>kat. I - wiek: 5-11 lat,</a:t>
            </a:r>
            <a:br>
              <a:rPr lang="pl-PL" b="1" dirty="0"/>
            </a:br>
            <a:r>
              <a:rPr lang="pl-PL" b="1" dirty="0"/>
              <a:t>kat. II - wiek: 12-18 lat.</a:t>
            </a:r>
            <a:br>
              <a:rPr lang="pl-PL" b="1" dirty="0"/>
            </a:br>
            <a:br>
              <a:rPr lang="pl-PL" dirty="0"/>
            </a:br>
            <a:r>
              <a:rPr lang="pl-PL" dirty="0"/>
              <a:t>Prace plastyczne mogą być wykonane dowolną techniką rysunkową, malarską lub fotograficzną pozwalającą na utrwalenie obrazu na arkuszu o formacie A3. Natomiast spot filmowy trwający maksymalnie do 60 sekund, powinien być wykonany techniką cyfrową przy użyciu kamery wideo, aparatu fotograficznego, telefonu komórkowego itp., oraz zapisany na płycie DVD, pendrive lub innym bezzwrotnym nośniku.</a:t>
            </a:r>
            <a:endParaRPr lang="pl" dirty="0"/>
          </a:p>
        </p:txBody>
      </p:sp>
      <p:sp>
        <p:nvSpPr>
          <p:cNvPr id="6" name="Tytuł 1">
            <a:extLst>
              <a:ext uri="{FF2B5EF4-FFF2-40B4-BE49-F238E27FC236}">
                <a16:creationId xmlns:a16="http://schemas.microsoft.com/office/drawing/2014/main" id="{E770E74F-3289-455B-894F-DC775EA6EB70}"/>
              </a:ext>
            </a:extLst>
          </p:cNvPr>
          <p:cNvSpPr>
            <a:spLocks noGrp="1"/>
          </p:cNvSpPr>
          <p:nvPr>
            <p:ph type="title"/>
          </p:nvPr>
        </p:nvSpPr>
        <p:spPr>
          <a:xfrm>
            <a:off x="1065212" y="304800"/>
            <a:ext cx="10058402" cy="1219200"/>
          </a:xfrm>
        </p:spPr>
        <p:txBody>
          <a:bodyPr rtlCol="0"/>
          <a:lstStyle/>
          <a:p>
            <a:pPr algn="ctr"/>
            <a:r>
              <a:rPr lang="pl-PL" b="1" dirty="0">
                <a:solidFill>
                  <a:schemeClr val="tx1"/>
                </a:solidFill>
              </a:rPr>
              <a:t>KONKURS - Artystyczny Przewodnik</a:t>
            </a:r>
          </a:p>
        </p:txBody>
      </p:sp>
      <p:pic>
        <p:nvPicPr>
          <p:cNvPr id="5" name="Obraz 4">
            <a:extLst>
              <a:ext uri="{FF2B5EF4-FFF2-40B4-BE49-F238E27FC236}">
                <a16:creationId xmlns:a16="http://schemas.microsoft.com/office/drawing/2014/main" id="{032224E6-D211-4D75-8C44-74C6DD8EE85C}"/>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74514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awartość — symbol zastępczy 3"/>
          <p:cNvSpPr>
            <a:spLocks noGrp="1"/>
          </p:cNvSpPr>
          <p:nvPr>
            <p:ph sz="half" idx="1"/>
          </p:nvPr>
        </p:nvSpPr>
        <p:spPr>
          <a:xfrm>
            <a:off x="1065212" y="1825625"/>
            <a:ext cx="9706252" cy="4187952"/>
          </a:xfrm>
        </p:spPr>
        <p:txBody>
          <a:bodyPr rtlCol="0">
            <a:normAutofit fontScale="92500" lnSpcReduction="20000"/>
          </a:bodyPr>
          <a:lstStyle/>
          <a:p>
            <a:pPr marL="0" indent="0" algn="ctr">
              <a:buNone/>
            </a:pPr>
            <a:r>
              <a:rPr lang="pl-PL" dirty="0"/>
              <a:t>Praca plastyczna lub spot filmowy wraz z wypełnioną i podpisaną przez opiekuna zespołu kartą zgłoszenia powinny zostać przesłane na adres:</a:t>
            </a:r>
            <a:br>
              <a:rPr lang="pl-PL" dirty="0"/>
            </a:br>
            <a:br>
              <a:rPr lang="pl-PL" dirty="0"/>
            </a:br>
            <a:r>
              <a:rPr lang="pl-PL" b="1" dirty="0"/>
              <a:t>Komenda Główna Policji - Biuro Prewencji,</a:t>
            </a:r>
            <a:br>
              <a:rPr lang="pl-PL" b="1" dirty="0"/>
            </a:br>
            <a:r>
              <a:rPr lang="pl-PL" b="1" dirty="0"/>
              <a:t>ul. Puławska 148/150, </a:t>
            </a:r>
            <a:br>
              <a:rPr lang="pl-PL" b="1" dirty="0"/>
            </a:br>
            <a:r>
              <a:rPr lang="pl-PL" b="1" dirty="0"/>
              <a:t>02-624 Warszawa</a:t>
            </a:r>
            <a:br>
              <a:rPr lang="pl-PL" b="1" dirty="0"/>
            </a:br>
            <a:r>
              <a:rPr lang="pl-PL" dirty="0"/>
              <a:t>z dopiskiem „Artystyczny </a:t>
            </a:r>
            <a:r>
              <a:rPr lang="pl-PL" dirty="0" err="1"/>
              <a:t>przeWODNIK</a:t>
            </a:r>
            <a:r>
              <a:rPr lang="pl-PL" dirty="0"/>
              <a:t>”.</a:t>
            </a:r>
            <a:br>
              <a:rPr lang="pl-PL" dirty="0"/>
            </a:br>
            <a:br>
              <a:rPr lang="pl-PL" dirty="0"/>
            </a:br>
            <a:r>
              <a:rPr lang="pl-PL" b="1" dirty="0"/>
              <a:t>Rozstrzygnięcie</a:t>
            </a:r>
            <a:r>
              <a:rPr lang="pl-PL" dirty="0"/>
              <a:t> konkursu nastąpi najpóźniej </a:t>
            </a:r>
            <a:r>
              <a:rPr lang="pl-PL" b="1" dirty="0"/>
              <a:t>do dnia 16 października 2021 </a:t>
            </a:r>
            <a:r>
              <a:rPr lang="pl-PL" dirty="0"/>
              <a:t>r., jednakże Organizator zastrzega sobie prawo do wydłużenia terminu trwania Konkursu i jego rozstrzygnięcia.</a:t>
            </a:r>
            <a:br>
              <a:rPr lang="pl-PL" dirty="0"/>
            </a:br>
            <a:r>
              <a:rPr lang="pl-PL" dirty="0"/>
              <a:t>Zwycięzcy oraz osoby wyróżnione otrzymają nagrody rzeczowe.</a:t>
            </a:r>
            <a:br>
              <a:rPr lang="pl-PL" dirty="0"/>
            </a:br>
            <a:r>
              <a:rPr lang="pl-PL" b="1" dirty="0"/>
              <a:t>Dodatkowe informacje </a:t>
            </a:r>
            <a:r>
              <a:rPr lang="pl-PL" dirty="0"/>
              <a:t>o konkursie można uzyskać pod adresem e-mailowym:</a:t>
            </a:r>
            <a:r>
              <a:rPr lang="pl-PL" b="1" dirty="0"/>
              <a:t> wps.bprew@policja.gov.pl.</a:t>
            </a:r>
            <a:endParaRPr lang="pl" dirty="0"/>
          </a:p>
        </p:txBody>
      </p:sp>
      <p:sp>
        <p:nvSpPr>
          <p:cNvPr id="6" name="Tytuł 1">
            <a:extLst>
              <a:ext uri="{FF2B5EF4-FFF2-40B4-BE49-F238E27FC236}">
                <a16:creationId xmlns:a16="http://schemas.microsoft.com/office/drawing/2014/main" id="{E770E74F-3289-455B-894F-DC775EA6EB70}"/>
              </a:ext>
            </a:extLst>
          </p:cNvPr>
          <p:cNvSpPr>
            <a:spLocks noGrp="1"/>
          </p:cNvSpPr>
          <p:nvPr>
            <p:ph type="title"/>
          </p:nvPr>
        </p:nvSpPr>
        <p:spPr>
          <a:xfrm>
            <a:off x="1065212" y="304800"/>
            <a:ext cx="10058402" cy="1219200"/>
          </a:xfrm>
        </p:spPr>
        <p:txBody>
          <a:bodyPr rtlCol="0"/>
          <a:lstStyle/>
          <a:p>
            <a:pPr algn="ctr"/>
            <a:r>
              <a:rPr lang="pl-PL" b="1" dirty="0">
                <a:solidFill>
                  <a:schemeClr val="tx1"/>
                </a:solidFill>
              </a:rPr>
              <a:t>KONKURS - Artystyczny Przewodnik</a:t>
            </a:r>
          </a:p>
        </p:txBody>
      </p:sp>
      <p:pic>
        <p:nvPicPr>
          <p:cNvPr id="5" name="Obraz 4">
            <a:extLst>
              <a:ext uri="{FF2B5EF4-FFF2-40B4-BE49-F238E27FC236}">
                <a16:creationId xmlns:a16="http://schemas.microsoft.com/office/drawing/2014/main" id="{5812FB7E-EBA5-4140-9330-81495504106F}"/>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394710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129094" y="1744211"/>
            <a:ext cx="8632272" cy="1225492"/>
          </a:xfrm>
        </p:spPr>
        <p:txBody>
          <a:bodyPr rtlCol="0">
            <a:normAutofit/>
          </a:bodyPr>
          <a:lstStyle/>
          <a:p>
            <a:pPr rtl="0"/>
            <a:r>
              <a:rPr lang="pl-PL" sz="4000" dirty="0"/>
              <a:t>Udanych i bezpiecznych Wakacji</a:t>
            </a:r>
            <a:endParaRPr lang="pl" sz="4000" dirty="0"/>
          </a:p>
        </p:txBody>
      </p:sp>
      <p:sp>
        <p:nvSpPr>
          <p:cNvPr id="3" name="Podtytuł 2"/>
          <p:cNvSpPr>
            <a:spLocks noGrp="1"/>
          </p:cNvSpPr>
          <p:nvPr>
            <p:ph type="subTitle" idx="1"/>
          </p:nvPr>
        </p:nvSpPr>
        <p:spPr>
          <a:xfrm>
            <a:off x="4016229" y="3222072"/>
            <a:ext cx="6858002" cy="914400"/>
          </a:xfrm>
        </p:spPr>
        <p:txBody>
          <a:bodyPr rtlCol="0"/>
          <a:lstStyle/>
          <a:p>
            <a:pPr rtl="0"/>
            <a:r>
              <a:rPr lang="pl-PL" dirty="0"/>
              <a:t>Komenda Powiatowa Policji w Działdowie</a:t>
            </a:r>
            <a:endParaRPr lang="pl" dirty="0"/>
          </a:p>
        </p:txBody>
      </p:sp>
      <p:pic>
        <p:nvPicPr>
          <p:cNvPr id="4" name="Obraz 3">
            <a:extLst>
              <a:ext uri="{FF2B5EF4-FFF2-40B4-BE49-F238E27FC236}">
                <a16:creationId xmlns:a16="http://schemas.microsoft.com/office/drawing/2014/main" id="{AA443443-8E77-4659-94EF-0B5C35ACF89F}"/>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136236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065212" y="266700"/>
            <a:ext cx="10058402" cy="966482"/>
          </a:xfrm>
        </p:spPr>
        <p:txBody>
          <a:bodyPr rtlCol="0"/>
          <a:lstStyle/>
          <a:p>
            <a:pPr algn="ctr"/>
            <a:r>
              <a:rPr lang="pl-PL" b="1" dirty="0"/>
              <a:t>Bezpieczeństwo na drogach</a:t>
            </a:r>
          </a:p>
        </p:txBody>
      </p:sp>
      <p:sp>
        <p:nvSpPr>
          <p:cNvPr id="14" name="Zawartość — symbol zastępczy 13"/>
          <p:cNvSpPr>
            <a:spLocks noGrp="1"/>
          </p:cNvSpPr>
          <p:nvPr>
            <p:ph idx="1"/>
          </p:nvPr>
        </p:nvSpPr>
        <p:spPr>
          <a:xfrm>
            <a:off x="1065214" y="1593209"/>
            <a:ext cx="10058400" cy="4229100"/>
          </a:xfrm>
        </p:spPr>
        <p:txBody>
          <a:bodyPr rtlCol="0"/>
          <a:lstStyle/>
          <a:p>
            <a:pPr algn="just" rtl="0"/>
            <a:r>
              <a:rPr lang="pl-PL" dirty="0"/>
              <a:t>Bądź widoczny na drodze– </a:t>
            </a:r>
            <a:r>
              <a:rPr lang="pl-PL" b="1" dirty="0"/>
              <a:t>noś odblaski</a:t>
            </a:r>
          </a:p>
          <a:p>
            <a:pPr algn="just" rtl="0"/>
            <a:r>
              <a:rPr lang="pl-PL" dirty="0"/>
              <a:t>Jazda na deskorolkach, wrotkach, łyżworolkach po drodze jest zabroniona. Jezdnia przeznaczona jest dla samochodów</a:t>
            </a:r>
            <a:endParaRPr dirty="0"/>
          </a:p>
          <a:p>
            <a:pPr algn="just" rtl="0"/>
            <a:r>
              <a:rPr lang="pl-PL" dirty="0"/>
              <a:t>Udając się na wycieczkę rowerową korzystaj z drogi dla rowerów (tam, gdzie jest wyznaczona)</a:t>
            </a:r>
          </a:p>
          <a:p>
            <a:pPr algn="just" rtl="0"/>
            <a:r>
              <a:rPr lang="pl-PL" dirty="0"/>
              <a:t>Idąc pieszo przestrzegaj zasad ruchu drogowego (zatrzymuj się przed przejściem dla pieszych)</a:t>
            </a:r>
          </a:p>
          <a:p>
            <a:pPr algn="just" rtl="0"/>
            <a:r>
              <a:rPr lang="pl-PL" dirty="0"/>
              <a:t>Baw się z dala od dróg– w ich pobliżu łatwo o wypadek</a:t>
            </a:r>
          </a:p>
          <a:p>
            <a:pPr rtl="0"/>
            <a:endParaRPr dirty="0"/>
          </a:p>
        </p:txBody>
      </p:sp>
      <p:pic>
        <p:nvPicPr>
          <p:cNvPr id="4" name="Obraz 3">
            <a:extLst>
              <a:ext uri="{FF2B5EF4-FFF2-40B4-BE49-F238E27FC236}">
                <a16:creationId xmlns:a16="http://schemas.microsoft.com/office/drawing/2014/main" id="{D0FDADD3-E21B-4D76-9C12-78F67716DAB7}"/>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065214" y="338356"/>
            <a:ext cx="10058402" cy="936771"/>
          </a:xfrm>
        </p:spPr>
        <p:txBody>
          <a:bodyPr rtlCol="0"/>
          <a:lstStyle/>
          <a:p>
            <a:pPr algn="ctr"/>
            <a:r>
              <a:rPr lang="pl-PL" b="1" dirty="0"/>
              <a:t>Bezpieczeństwo na drogach</a:t>
            </a:r>
          </a:p>
        </p:txBody>
      </p:sp>
      <p:sp>
        <p:nvSpPr>
          <p:cNvPr id="14" name="Zawartość — symbol zastępczy 13"/>
          <p:cNvSpPr>
            <a:spLocks noGrp="1"/>
          </p:cNvSpPr>
          <p:nvPr>
            <p:ph idx="1"/>
          </p:nvPr>
        </p:nvSpPr>
        <p:spPr/>
        <p:txBody>
          <a:bodyPr rtlCol="0">
            <a:normAutofit/>
          </a:bodyPr>
          <a:lstStyle/>
          <a:p>
            <a:pPr algn="just" rtl="0"/>
            <a:r>
              <a:rPr lang="pl-PL" b="1" dirty="0"/>
              <a:t>Jadąc hulajnogą elektryczną korzystaj z drogi dla rowerów </a:t>
            </a:r>
            <a:r>
              <a:rPr lang="pl-PL" dirty="0"/>
              <a:t>lub pasa dla rowerów (gdy nie jest wydzielony, możesz jechać chodnikiem, jednak musisz ustąpić pierwszeństwa pieszemu)</a:t>
            </a:r>
          </a:p>
          <a:p>
            <a:pPr algn="just"/>
            <a:r>
              <a:rPr lang="pl-PL" b="1" dirty="0"/>
              <a:t>Poruszanie się hulajnogą elektryczną </a:t>
            </a:r>
            <a:r>
              <a:rPr lang="pl-PL" dirty="0"/>
              <a:t>po drodze publicznej </a:t>
            </a:r>
            <a:r>
              <a:rPr lang="pl-PL" b="1" dirty="0"/>
              <a:t>przez dziecko do 10 lat jest zabronione </a:t>
            </a:r>
            <a:r>
              <a:rPr lang="pl-PL" dirty="0"/>
              <a:t>w każdej sytuacji, również pod opieką osoby dorosłej</a:t>
            </a:r>
          </a:p>
          <a:p>
            <a:pPr algn="just"/>
            <a:r>
              <a:rPr lang="pl-PL" dirty="0"/>
              <a:t>W czasie jazdy jednośladem, podczas przechodzenia przez pasy </a:t>
            </a:r>
            <a:r>
              <a:rPr lang="pl-PL" b="1" dirty="0"/>
              <a:t>korzystanie z telefonów i smartfonów jest zabronione</a:t>
            </a:r>
          </a:p>
        </p:txBody>
      </p:sp>
      <p:pic>
        <p:nvPicPr>
          <p:cNvPr id="4" name="Obraz 3">
            <a:extLst>
              <a:ext uri="{FF2B5EF4-FFF2-40B4-BE49-F238E27FC236}">
                <a16:creationId xmlns:a16="http://schemas.microsoft.com/office/drawing/2014/main" id="{797FFB3B-9FE9-4751-A5FE-28E11C365C1C}"/>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163625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97541" y="1828800"/>
            <a:ext cx="7726074" cy="1308683"/>
          </a:xfrm>
        </p:spPr>
        <p:txBody>
          <a:bodyPr rtlCol="0"/>
          <a:lstStyle/>
          <a:p>
            <a:pPr algn="ctr" rtl="0"/>
            <a:r>
              <a:rPr lang="pl-PL" dirty="0"/>
              <a:t>Bezpieczeństwo nad wodą</a:t>
            </a:r>
            <a:endParaRPr lang="pl" dirty="0"/>
          </a:p>
        </p:txBody>
      </p:sp>
      <p:pic>
        <p:nvPicPr>
          <p:cNvPr id="3" name="Obraz 2">
            <a:extLst>
              <a:ext uri="{FF2B5EF4-FFF2-40B4-BE49-F238E27FC236}">
                <a16:creationId xmlns:a16="http://schemas.microsoft.com/office/drawing/2014/main" id="{027AAC93-2DD3-4C1F-A3A8-59E784014B98}"/>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5856220" y="3586204"/>
            <a:ext cx="1565827" cy="905048"/>
          </a:xfrm>
          <a:prstGeom prst="ellipse">
            <a:avLst/>
          </a:prstGeom>
          <a:ln>
            <a:noFill/>
          </a:ln>
          <a:effectLst>
            <a:softEdge rad="112500"/>
          </a:effectLst>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799" y="338356"/>
            <a:ext cx="10058402" cy="1112939"/>
          </a:xfrm>
        </p:spPr>
        <p:txBody>
          <a:bodyPr rtlCol="0"/>
          <a:lstStyle/>
          <a:p>
            <a:pPr algn="ctr" rtl="0"/>
            <a:r>
              <a:rPr lang="pl-PL" dirty="0"/>
              <a:t>Bezpieczeństwo nad wodą</a:t>
            </a:r>
            <a:endParaRPr lang="pl" dirty="0"/>
          </a:p>
        </p:txBody>
      </p:sp>
      <p:sp>
        <p:nvSpPr>
          <p:cNvPr id="3" name="Zawartość — symbol zastępczy 2"/>
          <p:cNvSpPr>
            <a:spLocks noGrp="1"/>
          </p:cNvSpPr>
          <p:nvPr>
            <p:ph sz="half" idx="1"/>
          </p:nvPr>
        </p:nvSpPr>
        <p:spPr>
          <a:xfrm>
            <a:off x="821931" y="1856006"/>
            <a:ext cx="4954588" cy="4187952"/>
          </a:xfrm>
        </p:spPr>
        <p:txBody>
          <a:bodyPr rtlCol="0"/>
          <a:lstStyle/>
          <a:p>
            <a:pPr algn="just" rtl="0"/>
            <a:r>
              <a:rPr lang="pl-PL" dirty="0"/>
              <a:t>Kąp się tylko w miejscach strzeżonych, pod opieką osób dorosłych</a:t>
            </a:r>
          </a:p>
          <a:p>
            <a:pPr algn="just" rtl="0"/>
            <a:r>
              <a:rPr lang="pl-PL" dirty="0"/>
              <a:t>Zawsze stosuj się do zaleceń ratownika</a:t>
            </a:r>
          </a:p>
          <a:p>
            <a:pPr algn="just"/>
            <a:r>
              <a:rPr lang="pl-PL" dirty="0"/>
              <a:t>Nie skacz na głowę do wody</a:t>
            </a:r>
          </a:p>
        </p:txBody>
      </p:sp>
      <p:sp>
        <p:nvSpPr>
          <p:cNvPr id="6" name="Symbol zastępczy zawartości 5">
            <a:extLst>
              <a:ext uri="{FF2B5EF4-FFF2-40B4-BE49-F238E27FC236}">
                <a16:creationId xmlns:a16="http://schemas.microsoft.com/office/drawing/2014/main" id="{5D461DA4-437C-4F36-8626-AB2BA614E994}"/>
              </a:ext>
            </a:extLst>
          </p:cNvPr>
          <p:cNvSpPr>
            <a:spLocks noGrp="1"/>
          </p:cNvSpPr>
          <p:nvPr>
            <p:ph sz="half" idx="2"/>
          </p:nvPr>
        </p:nvSpPr>
        <p:spPr>
          <a:xfrm>
            <a:off x="6236138" y="1856006"/>
            <a:ext cx="4954588" cy="4187952"/>
          </a:xfrm>
        </p:spPr>
        <p:txBody>
          <a:bodyPr/>
          <a:lstStyle/>
          <a:p>
            <a:pPr algn="just"/>
            <a:r>
              <a:rPr lang="pl-PL" dirty="0"/>
              <a:t>Nie kąp się w miejscach niedozwolonych, tj. stawach, gliniankach, zbiornikach przeciwpożarowych</a:t>
            </a:r>
            <a:endParaRPr lang="pl" dirty="0"/>
          </a:p>
          <a:p>
            <a:pPr algn="just"/>
            <a:r>
              <a:rPr lang="pl-PL" dirty="0"/>
              <a:t>Nie wchodź do wody rozgrzany i bezpośrednio po opalaniu</a:t>
            </a:r>
          </a:p>
          <a:p>
            <a:endParaRPr lang="pl-PL" dirty="0"/>
          </a:p>
        </p:txBody>
      </p:sp>
      <p:pic>
        <p:nvPicPr>
          <p:cNvPr id="5" name="Obraz 4">
            <a:extLst>
              <a:ext uri="{FF2B5EF4-FFF2-40B4-BE49-F238E27FC236}">
                <a16:creationId xmlns:a16="http://schemas.microsoft.com/office/drawing/2014/main" id="{2CFF79C7-D74F-4FC5-8D00-34AFB1B8BDBF}"/>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15842" y="931178"/>
            <a:ext cx="8271359" cy="746620"/>
          </a:xfrm>
        </p:spPr>
        <p:txBody>
          <a:bodyPr rtlCol="0">
            <a:normAutofit/>
          </a:bodyPr>
          <a:lstStyle/>
          <a:p>
            <a:pPr rtl="0"/>
            <a:r>
              <a:rPr lang="pl-PL" sz="3600" dirty="0"/>
              <a:t>Bezpieczeństwo w lesie, na biwaku</a:t>
            </a:r>
            <a:endParaRPr lang="pl" sz="3600" dirty="0"/>
          </a:p>
        </p:txBody>
      </p:sp>
      <p:sp>
        <p:nvSpPr>
          <p:cNvPr id="3" name="Zawartość — symbol zastępczy 13">
            <a:extLst>
              <a:ext uri="{FF2B5EF4-FFF2-40B4-BE49-F238E27FC236}">
                <a16:creationId xmlns:a16="http://schemas.microsoft.com/office/drawing/2014/main" id="{660F4582-3AB0-4EDC-9BFE-35BB62A93901}"/>
              </a:ext>
            </a:extLst>
          </p:cNvPr>
          <p:cNvSpPr txBox="1">
            <a:spLocks/>
          </p:cNvSpPr>
          <p:nvPr/>
        </p:nvSpPr>
        <p:spPr>
          <a:xfrm>
            <a:off x="3267513" y="1937158"/>
            <a:ext cx="8368018" cy="312979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pl-PL" dirty="0"/>
              <a:t>Biwakuj w miejscach do tego przeznaczonych </a:t>
            </a:r>
          </a:p>
          <a:p>
            <a:pPr algn="just"/>
            <a:r>
              <a:rPr lang="pl-PL" dirty="0"/>
              <a:t>i odpowiednio przygotowanych</a:t>
            </a:r>
          </a:p>
          <a:p>
            <a:pPr marL="342900" indent="-342900" algn="just">
              <a:buFont typeface="Arial" panose="020B0604020202020204" pitchFamily="34" charset="0"/>
              <a:buChar char="•"/>
            </a:pPr>
            <a:r>
              <a:rPr lang="pl-PL" dirty="0"/>
              <a:t>Nie rozpalaj samodzielnie ognia w miejscu do tego nieprzeznaczonym i bez dozoru osób dorosłych</a:t>
            </a:r>
          </a:p>
          <a:p>
            <a:pPr marL="342900" indent="-342900" algn="just">
              <a:buFont typeface="Arial" panose="020B0604020202020204" pitchFamily="34" charset="0"/>
              <a:buChar char="•"/>
            </a:pPr>
            <a:r>
              <a:rPr lang="pl-PL" dirty="0"/>
              <a:t>Nie zaśmiecaj lasu</a:t>
            </a:r>
          </a:p>
          <a:p>
            <a:pPr marL="342900" indent="-342900" algn="just">
              <a:buFont typeface="Arial" panose="020B0604020202020204" pitchFamily="34" charset="0"/>
              <a:buChar char="•"/>
            </a:pPr>
            <a:r>
              <a:rPr lang="pl-PL" dirty="0"/>
              <a:t>Nie hałasuj</a:t>
            </a:r>
          </a:p>
          <a:p>
            <a:pPr marL="342900" indent="-342900" algn="just">
              <a:buFont typeface="Arial" panose="020B0604020202020204" pitchFamily="34" charset="0"/>
              <a:buChar char="•"/>
            </a:pPr>
            <a:r>
              <a:rPr lang="pl-PL" dirty="0"/>
              <a:t>Nie jedz owoców lasu, jeśli ich nie znasz</a:t>
            </a:r>
          </a:p>
          <a:p>
            <a:pPr marL="342900" indent="-342900" algn="just">
              <a:buFont typeface="Arial" panose="020B0604020202020204" pitchFamily="34" charset="0"/>
              <a:buChar char="•"/>
            </a:pPr>
            <a:r>
              <a:rPr lang="pl-PL" dirty="0"/>
              <a:t>Nie podchodź do dzikich zwierząt</a:t>
            </a:r>
          </a:p>
        </p:txBody>
      </p:sp>
      <p:pic>
        <p:nvPicPr>
          <p:cNvPr id="4" name="Obraz 3">
            <a:extLst>
              <a:ext uri="{FF2B5EF4-FFF2-40B4-BE49-F238E27FC236}">
                <a16:creationId xmlns:a16="http://schemas.microsoft.com/office/drawing/2014/main" id="{4D6307B5-0F3C-42A3-9121-09C9AFEF4E69}"/>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386030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algn="ctr" rtl="0"/>
            <a:r>
              <a:rPr lang="pl-PL" dirty="0"/>
              <a:t>W miejscu zamieszkania</a:t>
            </a:r>
            <a:endParaRPr lang="pl" dirty="0"/>
          </a:p>
        </p:txBody>
      </p:sp>
      <p:sp>
        <p:nvSpPr>
          <p:cNvPr id="4" name="Zawartość — symbol zastępczy 3"/>
          <p:cNvSpPr>
            <a:spLocks noGrp="1"/>
          </p:cNvSpPr>
          <p:nvPr>
            <p:ph sz="half" idx="1"/>
          </p:nvPr>
        </p:nvSpPr>
        <p:spPr>
          <a:xfrm>
            <a:off x="1065212" y="1825625"/>
            <a:ext cx="9706252" cy="4187952"/>
          </a:xfrm>
        </p:spPr>
        <p:txBody>
          <a:bodyPr rtlCol="0"/>
          <a:lstStyle/>
          <a:p>
            <a:pPr algn="just" rtl="0"/>
            <a:r>
              <a:rPr lang="pl-PL" dirty="0"/>
              <a:t>Unikaj miejsc odludnych, odosobnionych, bez nadzoru dorosłych</a:t>
            </a:r>
          </a:p>
          <a:p>
            <a:pPr algn="just" rtl="0"/>
            <a:r>
              <a:rPr lang="pl-PL" dirty="0"/>
              <a:t>Nie baw się w okolicach placów budowy, wykopów, studni</a:t>
            </a:r>
          </a:p>
          <a:p>
            <a:pPr algn="just" rtl="0"/>
            <a:r>
              <a:rPr lang="pl-PL" dirty="0"/>
              <a:t>Unikaj miejsc, gdzie znajdują się niebezpieczne przedmioty</a:t>
            </a:r>
          </a:p>
          <a:p>
            <a:pPr algn="just" rtl="0"/>
            <a:r>
              <a:rPr lang="pl-PL" dirty="0"/>
              <a:t>Nie baw się w pobliżu ruchliwych dróg oraz torów kolejowych</a:t>
            </a:r>
          </a:p>
          <a:p>
            <a:pPr algn="just" rtl="0"/>
            <a:r>
              <a:rPr lang="pl-PL" dirty="0"/>
              <a:t>Nie podchodź do i w pobliże pracujących maszyn rolniczych</a:t>
            </a:r>
          </a:p>
          <a:p>
            <a:pPr rtl="0"/>
            <a:endParaRPr lang="pl" dirty="0"/>
          </a:p>
        </p:txBody>
      </p:sp>
      <p:pic>
        <p:nvPicPr>
          <p:cNvPr id="5" name="Obraz 4">
            <a:extLst>
              <a:ext uri="{FF2B5EF4-FFF2-40B4-BE49-F238E27FC236}">
                <a16:creationId xmlns:a16="http://schemas.microsoft.com/office/drawing/2014/main" id="{101A714A-D872-4F39-B57F-5CA62AF9BD6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algn="ctr" rtl="0"/>
            <a:r>
              <a:rPr lang="pl-PL" dirty="0"/>
              <a:t>W miejscu zamieszkania</a:t>
            </a:r>
            <a:endParaRPr lang="pl" dirty="0"/>
          </a:p>
        </p:txBody>
      </p:sp>
      <p:sp>
        <p:nvSpPr>
          <p:cNvPr id="4" name="Zawartość — symbol zastępczy 3"/>
          <p:cNvSpPr>
            <a:spLocks noGrp="1"/>
          </p:cNvSpPr>
          <p:nvPr>
            <p:ph sz="half" idx="1"/>
          </p:nvPr>
        </p:nvSpPr>
        <p:spPr>
          <a:xfrm>
            <a:off x="1065212" y="1825625"/>
            <a:ext cx="9706252" cy="4187952"/>
          </a:xfrm>
        </p:spPr>
        <p:txBody>
          <a:bodyPr rtlCol="0"/>
          <a:lstStyle/>
          <a:p>
            <a:pPr algn="just" rtl="0"/>
            <a:r>
              <a:rPr lang="pl-PL" dirty="0"/>
              <a:t>Nie otwieraj drzwi osobom, których nie znasz</a:t>
            </a:r>
          </a:p>
          <a:p>
            <a:pPr algn="just" rtl="0"/>
            <a:r>
              <a:rPr lang="pl-PL" dirty="0"/>
              <a:t>Nie rozmawiaj i nie przyjmuj żadnych propozycji od nieznajomych</a:t>
            </a:r>
          </a:p>
          <a:p>
            <a:pPr algn="just" rtl="0"/>
            <a:r>
              <a:rPr lang="pl-PL" dirty="0"/>
              <a:t>Nie wsiadaj do samochodu, którym kieruje obca osoba</a:t>
            </a:r>
          </a:p>
          <a:p>
            <a:pPr algn="just" rtl="0"/>
            <a:r>
              <a:rPr lang="pl-PL" dirty="0"/>
              <a:t>Nie oddalaj się od miejsca zamieszkania bez powiadomienia rodziców/opiekunów</a:t>
            </a:r>
          </a:p>
          <a:p>
            <a:pPr algn="just" rtl="0"/>
            <a:r>
              <a:rPr lang="pl-PL" dirty="0"/>
              <a:t>Ustal zasady kontaktowania się z rodzicami</a:t>
            </a:r>
          </a:p>
          <a:p>
            <a:pPr algn="just" rtl="0"/>
            <a:r>
              <a:rPr lang="pl-PL" dirty="0"/>
              <a:t>Ustalcie z bliskimi wspólne „hasło” na wypadek zagrożenia</a:t>
            </a:r>
          </a:p>
          <a:p>
            <a:pPr rtl="0"/>
            <a:endParaRPr lang="pl" dirty="0"/>
          </a:p>
        </p:txBody>
      </p:sp>
      <p:pic>
        <p:nvPicPr>
          <p:cNvPr id="5" name="Obraz 4">
            <a:extLst>
              <a:ext uri="{FF2B5EF4-FFF2-40B4-BE49-F238E27FC236}">
                <a16:creationId xmlns:a16="http://schemas.microsoft.com/office/drawing/2014/main" id="{D0E9F95B-7308-4A93-B23A-1619160FFB84}"/>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1721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algn="ctr" rtl="0"/>
            <a:r>
              <a:rPr lang="pl-PL" dirty="0"/>
              <a:t>W miejscu zamieszkania</a:t>
            </a:r>
            <a:endParaRPr lang="pl" dirty="0"/>
          </a:p>
        </p:txBody>
      </p:sp>
      <p:sp>
        <p:nvSpPr>
          <p:cNvPr id="4" name="Zawartość — symbol zastępczy 3"/>
          <p:cNvSpPr>
            <a:spLocks noGrp="1"/>
          </p:cNvSpPr>
          <p:nvPr>
            <p:ph sz="half" idx="1"/>
          </p:nvPr>
        </p:nvSpPr>
        <p:spPr>
          <a:xfrm>
            <a:off x="1241287" y="1733346"/>
            <a:ext cx="9706252" cy="4187952"/>
          </a:xfrm>
        </p:spPr>
        <p:txBody>
          <a:bodyPr rtlCol="0"/>
          <a:lstStyle/>
          <a:p>
            <a:pPr algn="just" rtl="0"/>
            <a:r>
              <a:rPr lang="pl-PL" dirty="0"/>
              <a:t>Korzystaj ze świeżego powietrza – ogranicz czas spędzany przed monitorem komputera, telewizora</a:t>
            </a:r>
          </a:p>
          <a:p>
            <a:pPr algn="just" rtl="0"/>
            <a:r>
              <a:rPr lang="pl-PL" dirty="0"/>
              <a:t>Odpocznij od telefonu</a:t>
            </a:r>
          </a:p>
          <a:p>
            <a:pPr algn="just" rtl="0"/>
            <a:r>
              <a:rPr lang="pl-PL" dirty="0"/>
              <a:t>Spotkaj się z kolegami/koleżankami</a:t>
            </a:r>
          </a:p>
          <a:p>
            <a:pPr algn="just" rtl="0"/>
            <a:r>
              <a:rPr lang="pl-PL" dirty="0"/>
              <a:t>Doceń gry planszowe, rebusy, zgadywanki, zabawy ruchowe</a:t>
            </a:r>
          </a:p>
          <a:p>
            <a:pPr algn="just" rtl="0"/>
            <a:r>
              <a:rPr lang="pl-PL" dirty="0"/>
              <a:t>Nie sięgaj po niedozwolone substancje i środki – szkoda zdrowia na eksperymenty</a:t>
            </a:r>
          </a:p>
          <a:p>
            <a:pPr algn="just" rtl="0"/>
            <a:endParaRPr lang="pl-PL" dirty="0"/>
          </a:p>
          <a:p>
            <a:pPr rtl="0"/>
            <a:endParaRPr lang="pl" dirty="0"/>
          </a:p>
        </p:txBody>
      </p:sp>
      <p:pic>
        <p:nvPicPr>
          <p:cNvPr id="5" name="Obraz 4">
            <a:extLst>
              <a:ext uri="{FF2B5EF4-FFF2-40B4-BE49-F238E27FC236}">
                <a16:creationId xmlns:a16="http://schemas.microsoft.com/office/drawing/2014/main" id="{B21886FF-8C44-404E-A3BD-6F7E49118AD6}"/>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9000"/>
                    </a14:imgEffect>
                  </a14:imgLayer>
                </a14:imgProps>
              </a:ext>
              <a:ext uri="{28A0092B-C50C-407E-A947-70E740481C1C}">
                <a14:useLocalDpi xmlns:a14="http://schemas.microsoft.com/office/drawing/2010/main" val="0"/>
              </a:ext>
            </a:extLst>
          </a:blip>
          <a:stretch>
            <a:fillRect/>
          </a:stretch>
        </p:blipFill>
        <p:spPr>
          <a:xfrm>
            <a:off x="408731" y="142613"/>
            <a:ext cx="1565827" cy="905048"/>
          </a:xfrm>
          <a:prstGeom prst="ellipse">
            <a:avLst/>
          </a:prstGeom>
          <a:ln>
            <a:noFill/>
          </a:ln>
          <a:effectLst>
            <a:softEdge rad="112500"/>
          </a:effectLst>
        </p:spPr>
      </p:pic>
    </p:spTree>
    <p:extLst>
      <p:ext uri="{BB962C8B-B14F-4D97-AF65-F5344CB8AC3E}">
        <p14:creationId xmlns:p14="http://schemas.microsoft.com/office/powerpoint/2010/main" val="18984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Ilustracja natury 16: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Motyw pakietu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Tęczowa prezentacja</Template>
  <TotalTime>187</TotalTime>
  <Words>572</Words>
  <Application>Microsoft Office PowerPoint</Application>
  <PresentationFormat>Panoramiczny</PresentationFormat>
  <Paragraphs>66</Paragraphs>
  <Slides>14</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14</vt:i4>
      </vt:variant>
    </vt:vector>
  </HeadingPairs>
  <TitlesOfParts>
    <vt:vector size="17" baseType="lpstr">
      <vt:lpstr>Arial</vt:lpstr>
      <vt:lpstr>Segoe Print</vt:lpstr>
      <vt:lpstr>Ilustracja natury 16:9</vt:lpstr>
      <vt:lpstr>Bezpieczne Wakacje - porady dla dzieci</vt:lpstr>
      <vt:lpstr>Bezpieczeństwo na drogach</vt:lpstr>
      <vt:lpstr>Bezpieczeństwo na drogach</vt:lpstr>
      <vt:lpstr>Bezpieczeństwo nad wodą</vt:lpstr>
      <vt:lpstr>Bezpieczeństwo nad wodą</vt:lpstr>
      <vt:lpstr>Bezpieczeństwo w lesie, na biwaku</vt:lpstr>
      <vt:lpstr>W miejscu zamieszkania</vt:lpstr>
      <vt:lpstr>W miejscu zamieszkania</vt:lpstr>
      <vt:lpstr>W miejscu zamieszkania</vt:lpstr>
      <vt:lpstr>Jeśli potrzebujesz pomocy, ZADZWOŃ!</vt:lpstr>
      <vt:lpstr>KONKURS - Artystyczny Przewodnik</vt:lpstr>
      <vt:lpstr>KONKURS - Artystyczny Przewodnik</vt:lpstr>
      <vt:lpstr>KONKURS - Artystyczny Przewodnik</vt:lpstr>
      <vt:lpstr>Udanych i bezpiecznych Wakacji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Układ Tytuł</dc:title>
  <dc:creator>Oficer Prasowy</dc:creator>
  <cp:lastModifiedBy>Justyna Nowicka</cp:lastModifiedBy>
  <cp:revision>20</cp:revision>
  <dcterms:created xsi:type="dcterms:W3CDTF">2021-06-23T05:06:07Z</dcterms:created>
  <dcterms:modified xsi:type="dcterms:W3CDTF">2021-06-25T08:04:19Z</dcterms:modified>
</cp:coreProperties>
</file>